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5" r:id="rId5"/>
    <p:sldId id="262" r:id="rId6"/>
    <p:sldId id="268" r:id="rId7"/>
    <p:sldId id="260" r:id="rId8"/>
    <p:sldId id="269" r:id="rId9"/>
    <p:sldId id="273" r:id="rId10"/>
    <p:sldId id="276" r:id="rId11"/>
    <p:sldId id="275" r:id="rId12"/>
    <p:sldId id="274" r:id="rId13"/>
    <p:sldId id="264" r:id="rId14"/>
    <p:sldId id="266" r:id="rId15"/>
    <p:sldId id="261" r:id="rId16"/>
    <p:sldId id="263" r:id="rId17"/>
    <p:sldId id="267" r:id="rId18"/>
    <p:sldId id="270" r:id="rId19"/>
    <p:sldId id="277" r:id="rId20"/>
    <p:sldId id="278" r:id="rId21"/>
    <p:sldId id="280" r:id="rId22"/>
    <p:sldId id="272" r:id="rId23"/>
    <p:sldId id="281" r:id="rId24"/>
    <p:sldId id="283" r:id="rId25"/>
    <p:sldId id="271" r:id="rId26"/>
    <p:sldId id="25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426916-50A1-4D7B-B92E-B2465A83B665}" v="27" dt="2022-12-12T03:37:15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2833768@mail.hongik.ac.kr" userId="52564aee-19ba-4d3a-94b8-a1662868fd1a" providerId="ADAL" clId="{F24D0A0F-C5DE-4150-8106-D5DC281FDE98}"/>
    <pc:docChg chg="undo custSel addSld delSld modSld sldOrd">
      <pc:chgData name="a2833768@mail.hongik.ac.kr" userId="52564aee-19ba-4d3a-94b8-a1662868fd1a" providerId="ADAL" clId="{F24D0A0F-C5DE-4150-8106-D5DC281FDE98}" dt="2022-12-12T10:18:26.508" v="3017" actId="20577"/>
      <pc:docMkLst>
        <pc:docMk/>
      </pc:docMkLst>
      <pc:sldChg chg="addSp delSp modSp mod ord">
        <pc:chgData name="a2833768@mail.hongik.ac.kr" userId="52564aee-19ba-4d3a-94b8-a1662868fd1a" providerId="ADAL" clId="{F24D0A0F-C5DE-4150-8106-D5DC281FDE98}" dt="2022-12-12T10:13:12.950" v="2653" actId="20577"/>
        <pc:sldMkLst>
          <pc:docMk/>
          <pc:sldMk cId="3270657428" sldId="260"/>
        </pc:sldMkLst>
        <pc:spChg chg="mod">
          <ac:chgData name="a2833768@mail.hongik.ac.kr" userId="52564aee-19ba-4d3a-94b8-a1662868fd1a" providerId="ADAL" clId="{F24D0A0F-C5DE-4150-8106-D5DC281FDE98}" dt="2022-12-12T10:13:12.950" v="2653" actId="20577"/>
          <ac:spMkLst>
            <pc:docMk/>
            <pc:sldMk cId="3270657428" sldId="260"/>
            <ac:spMk id="2" creationId="{205BD3D1-429E-CEB0-D83E-EB62F7CC643A}"/>
          </ac:spMkLst>
        </pc:spChg>
        <pc:spChg chg="add del">
          <ac:chgData name="a2833768@mail.hongik.ac.kr" userId="52564aee-19ba-4d3a-94b8-a1662868fd1a" providerId="ADAL" clId="{F24D0A0F-C5DE-4150-8106-D5DC281FDE98}" dt="2022-12-11T01:46:59.852" v="268"/>
          <ac:spMkLst>
            <pc:docMk/>
            <pc:sldMk cId="3270657428" sldId="260"/>
            <ac:spMk id="3" creationId="{9AB33CC9-F07F-04B0-9B57-7BAF80986895}"/>
          </ac:spMkLst>
        </pc:spChg>
        <pc:spChg chg="add mod">
          <ac:chgData name="a2833768@mail.hongik.ac.kr" userId="52564aee-19ba-4d3a-94b8-a1662868fd1a" providerId="ADAL" clId="{F24D0A0F-C5DE-4150-8106-D5DC281FDE98}" dt="2022-12-11T01:50:12.704" v="450" actId="1036"/>
          <ac:spMkLst>
            <pc:docMk/>
            <pc:sldMk cId="3270657428" sldId="260"/>
            <ac:spMk id="9" creationId="{A4936D25-D8B8-86D5-C955-D3FA8E434D1F}"/>
          </ac:spMkLst>
        </pc:spChg>
        <pc:spChg chg="add mod">
          <ac:chgData name="a2833768@mail.hongik.ac.kr" userId="52564aee-19ba-4d3a-94b8-a1662868fd1a" providerId="ADAL" clId="{F24D0A0F-C5DE-4150-8106-D5DC281FDE98}" dt="2022-12-11T02:30:49.338" v="1989" actId="14100"/>
          <ac:spMkLst>
            <pc:docMk/>
            <pc:sldMk cId="3270657428" sldId="260"/>
            <ac:spMk id="12" creationId="{0D068F89-78BD-DA8A-9E83-F328270A287B}"/>
          </ac:spMkLst>
        </pc:spChg>
        <pc:spChg chg="add del mod">
          <ac:chgData name="a2833768@mail.hongik.ac.kr" userId="52564aee-19ba-4d3a-94b8-a1662868fd1a" providerId="ADAL" clId="{F24D0A0F-C5DE-4150-8106-D5DC281FDE98}" dt="2022-12-11T02:30:55.888" v="1993"/>
          <ac:spMkLst>
            <pc:docMk/>
            <pc:sldMk cId="3270657428" sldId="260"/>
            <ac:spMk id="17" creationId="{B1BD4C8B-0FDA-D950-85BD-B37341DC052F}"/>
          </ac:spMkLst>
        </pc:spChg>
        <pc:graphicFrameChg chg="add del modGraphic">
          <ac:chgData name="a2833768@mail.hongik.ac.kr" userId="52564aee-19ba-4d3a-94b8-a1662868fd1a" providerId="ADAL" clId="{F24D0A0F-C5DE-4150-8106-D5DC281FDE98}" dt="2022-12-11T01:38:22.405" v="184" actId="1032"/>
          <ac:graphicFrameMkLst>
            <pc:docMk/>
            <pc:sldMk cId="3270657428" sldId="260"/>
            <ac:graphicFrameMk id="4" creationId="{24C3A21F-B85F-A6AE-728A-9CC6D47DC664}"/>
          </ac:graphicFrameMkLst>
        </pc:graphicFrameChg>
        <pc:picChg chg="add mod">
          <ac:chgData name="a2833768@mail.hongik.ac.kr" userId="52564aee-19ba-4d3a-94b8-a1662868fd1a" providerId="ADAL" clId="{F24D0A0F-C5DE-4150-8106-D5DC281FDE98}" dt="2022-12-11T02:30:55.311" v="1992" actId="1076"/>
          <ac:picMkLst>
            <pc:docMk/>
            <pc:sldMk cId="3270657428" sldId="260"/>
            <ac:picMk id="6" creationId="{DBCF5E21-871C-10D5-6E78-54DAD1E766D6}"/>
          </ac:picMkLst>
        </pc:picChg>
        <pc:picChg chg="add mod">
          <ac:chgData name="a2833768@mail.hongik.ac.kr" userId="52564aee-19ba-4d3a-94b8-a1662868fd1a" providerId="ADAL" clId="{F24D0A0F-C5DE-4150-8106-D5DC281FDE98}" dt="2022-12-11T02:30:32.914" v="1968" actId="1038"/>
          <ac:picMkLst>
            <pc:docMk/>
            <pc:sldMk cId="3270657428" sldId="260"/>
            <ac:picMk id="8" creationId="{B1D441D9-9A23-0AF9-1E6D-046DA60BDAD7}"/>
          </ac:picMkLst>
        </pc:picChg>
        <pc:picChg chg="add del mod">
          <ac:chgData name="a2833768@mail.hongik.ac.kr" userId="52564aee-19ba-4d3a-94b8-a1662868fd1a" providerId="ADAL" clId="{F24D0A0F-C5DE-4150-8106-D5DC281FDE98}" dt="2022-12-11T01:50:39.872" v="541" actId="21"/>
          <ac:picMkLst>
            <pc:docMk/>
            <pc:sldMk cId="3270657428" sldId="260"/>
            <ac:picMk id="11" creationId="{06609148-7DA3-E09E-6B65-7883D5E882A4}"/>
          </ac:picMkLst>
        </pc:picChg>
        <pc:picChg chg="add mod">
          <ac:chgData name="a2833768@mail.hongik.ac.kr" userId="52564aee-19ba-4d3a-94b8-a1662868fd1a" providerId="ADAL" clId="{F24D0A0F-C5DE-4150-8106-D5DC281FDE98}" dt="2022-12-11T02:30:43.517" v="1988" actId="1076"/>
          <ac:picMkLst>
            <pc:docMk/>
            <pc:sldMk cId="3270657428" sldId="260"/>
            <ac:picMk id="16" creationId="{D9EBB0C9-D71A-5E37-CD9E-458616448D38}"/>
          </ac:picMkLst>
        </pc:picChg>
        <pc:picChg chg="add mod">
          <ac:chgData name="a2833768@mail.hongik.ac.kr" userId="52564aee-19ba-4d3a-94b8-a1662868fd1a" providerId="ADAL" clId="{F24D0A0F-C5DE-4150-8106-D5DC281FDE98}" dt="2022-12-11T02:31:09.198" v="1997" actId="1076"/>
          <ac:picMkLst>
            <pc:docMk/>
            <pc:sldMk cId="3270657428" sldId="260"/>
            <ac:picMk id="18" creationId="{025054A2-F787-DB36-42CD-9FB24DFB55E9}"/>
          </ac:picMkLst>
        </pc:picChg>
        <pc:cxnChg chg="add del mod">
          <ac:chgData name="a2833768@mail.hongik.ac.kr" userId="52564aee-19ba-4d3a-94b8-a1662868fd1a" providerId="ADAL" clId="{F24D0A0F-C5DE-4150-8106-D5DC281FDE98}" dt="2022-12-11T02:30:12.993" v="1799" actId="478"/>
          <ac:cxnSpMkLst>
            <pc:docMk/>
            <pc:sldMk cId="3270657428" sldId="260"/>
            <ac:cxnSpMk id="14" creationId="{105CC391-C495-FD37-B508-C9B22139D93E}"/>
          </ac:cxnSpMkLst>
        </pc:cxnChg>
        <pc:cxnChg chg="add mod">
          <ac:chgData name="a2833768@mail.hongik.ac.kr" userId="52564aee-19ba-4d3a-94b8-a1662868fd1a" providerId="ADAL" clId="{F24D0A0F-C5DE-4150-8106-D5DC281FDE98}" dt="2022-12-11T02:31:16.460" v="1999" actId="13822"/>
          <ac:cxnSpMkLst>
            <pc:docMk/>
            <pc:sldMk cId="3270657428" sldId="260"/>
            <ac:cxnSpMk id="20" creationId="{2BE9CA4F-7931-D4A0-D8A8-A5B708579171}"/>
          </ac:cxnSpMkLst>
        </pc:cxnChg>
        <pc:cxnChg chg="add mod">
          <ac:chgData name="a2833768@mail.hongik.ac.kr" userId="52564aee-19ba-4d3a-94b8-a1662868fd1a" providerId="ADAL" clId="{F24D0A0F-C5DE-4150-8106-D5DC281FDE98}" dt="2022-12-11T02:31:27.072" v="2001" actId="13822"/>
          <ac:cxnSpMkLst>
            <pc:docMk/>
            <pc:sldMk cId="3270657428" sldId="260"/>
            <ac:cxnSpMk id="22" creationId="{1C9FCF19-7B6A-9612-AA0E-7928E4B24DD6}"/>
          </ac:cxnSpMkLst>
        </pc:cxnChg>
      </pc:sldChg>
      <pc:sldChg chg="addSp delSp modSp add mod">
        <pc:chgData name="a2833768@mail.hongik.ac.kr" userId="52564aee-19ba-4d3a-94b8-a1662868fd1a" providerId="ADAL" clId="{F24D0A0F-C5DE-4150-8106-D5DC281FDE98}" dt="2022-12-12T10:14:15.299" v="2752" actId="20577"/>
        <pc:sldMkLst>
          <pc:docMk/>
          <pc:sldMk cId="834636390" sldId="261"/>
        </pc:sldMkLst>
        <pc:spChg chg="mod">
          <ac:chgData name="a2833768@mail.hongik.ac.kr" userId="52564aee-19ba-4d3a-94b8-a1662868fd1a" providerId="ADAL" clId="{F24D0A0F-C5DE-4150-8106-D5DC281FDE98}" dt="2022-12-12T10:14:15.299" v="2752" actId="20577"/>
          <ac:spMkLst>
            <pc:docMk/>
            <pc:sldMk cId="834636390" sldId="261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1:53:10.256" v="586"/>
          <ac:spMkLst>
            <pc:docMk/>
            <pc:sldMk cId="834636390" sldId="261"/>
            <ac:spMk id="3" creationId="{9AB33CC9-F07F-04B0-9B57-7BAF80986895}"/>
          </ac:spMkLst>
        </pc:spChg>
        <pc:picChg chg="add del mod">
          <ac:chgData name="a2833768@mail.hongik.ac.kr" userId="52564aee-19ba-4d3a-94b8-a1662868fd1a" providerId="ADAL" clId="{F24D0A0F-C5DE-4150-8106-D5DC281FDE98}" dt="2022-12-11T01:52:48.901" v="582"/>
          <ac:picMkLst>
            <pc:docMk/>
            <pc:sldMk cId="834636390" sldId="261"/>
            <ac:picMk id="4" creationId="{09895A26-FA4D-73F0-5A98-7DF8B1345EAB}"/>
          </ac:picMkLst>
        </pc:picChg>
        <pc:picChg chg="add mod">
          <ac:chgData name="a2833768@mail.hongik.ac.kr" userId="52564aee-19ba-4d3a-94b8-a1662868fd1a" providerId="ADAL" clId="{F24D0A0F-C5DE-4150-8106-D5DC281FDE98}" dt="2022-12-11T02:01:42.984" v="740" actId="1038"/>
          <ac:picMkLst>
            <pc:docMk/>
            <pc:sldMk cId="834636390" sldId="261"/>
            <ac:picMk id="6" creationId="{5A2E6DA5-7799-2B6A-C7BE-DB586E387C98}"/>
          </ac:picMkLst>
        </pc:picChg>
        <pc:picChg chg="add mod">
          <ac:chgData name="a2833768@mail.hongik.ac.kr" userId="52564aee-19ba-4d3a-94b8-a1662868fd1a" providerId="ADAL" clId="{F24D0A0F-C5DE-4150-8106-D5DC281FDE98}" dt="2022-12-11T02:01:47.277" v="775" actId="1038"/>
          <ac:picMkLst>
            <pc:docMk/>
            <pc:sldMk cId="834636390" sldId="261"/>
            <ac:picMk id="8" creationId="{94B5A30F-6ADD-823D-A58B-CB16D1FA9597}"/>
          </ac:picMkLst>
        </pc:picChg>
      </pc:sldChg>
      <pc:sldChg chg="new del">
        <pc:chgData name="a2833768@mail.hongik.ac.kr" userId="52564aee-19ba-4d3a-94b8-a1662868fd1a" providerId="ADAL" clId="{F24D0A0F-C5DE-4150-8106-D5DC281FDE98}" dt="2022-12-11T01:36:40.395" v="1" actId="680"/>
        <pc:sldMkLst>
          <pc:docMk/>
          <pc:sldMk cId="2643087957" sldId="261"/>
        </pc:sldMkLst>
      </pc:sldChg>
      <pc:sldChg chg="addSp delSp modSp add mod ord">
        <pc:chgData name="a2833768@mail.hongik.ac.kr" userId="52564aee-19ba-4d3a-94b8-a1662868fd1a" providerId="ADAL" clId="{F24D0A0F-C5DE-4150-8106-D5DC281FDE98}" dt="2022-12-11T02:29:56.731" v="1796" actId="1036"/>
        <pc:sldMkLst>
          <pc:docMk/>
          <pc:sldMk cId="335294285" sldId="262"/>
        </pc:sldMkLst>
        <pc:spChg chg="mod">
          <ac:chgData name="a2833768@mail.hongik.ac.kr" userId="52564aee-19ba-4d3a-94b8-a1662868fd1a" providerId="ADAL" clId="{F24D0A0F-C5DE-4150-8106-D5DC281FDE98}" dt="2022-12-11T01:37:04.274" v="19"/>
          <ac:spMkLst>
            <pc:docMk/>
            <pc:sldMk cId="335294285" sldId="262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1:45:35.513" v="242"/>
          <ac:spMkLst>
            <pc:docMk/>
            <pc:sldMk cId="335294285" sldId="262"/>
            <ac:spMk id="3" creationId="{9AB33CC9-F07F-04B0-9B57-7BAF80986895}"/>
          </ac:spMkLst>
        </pc:spChg>
        <pc:picChg chg="add mod">
          <ac:chgData name="a2833768@mail.hongik.ac.kr" userId="52564aee-19ba-4d3a-94b8-a1662868fd1a" providerId="ADAL" clId="{F24D0A0F-C5DE-4150-8106-D5DC281FDE98}" dt="2022-12-11T02:29:56.731" v="1796" actId="1036"/>
          <ac:picMkLst>
            <pc:docMk/>
            <pc:sldMk cId="335294285" sldId="262"/>
            <ac:picMk id="5" creationId="{7C168B15-89E5-26EA-5586-640736232EC5}"/>
          </ac:picMkLst>
        </pc:picChg>
        <pc:picChg chg="add del mod">
          <ac:chgData name="a2833768@mail.hongik.ac.kr" userId="52564aee-19ba-4d3a-94b8-a1662868fd1a" providerId="ADAL" clId="{F24D0A0F-C5DE-4150-8106-D5DC281FDE98}" dt="2022-12-11T02:29:50.177" v="1745" actId="21"/>
          <ac:picMkLst>
            <pc:docMk/>
            <pc:sldMk cId="335294285" sldId="262"/>
            <ac:picMk id="6" creationId="{68F987F3-9C43-676D-9EF6-147389C97AA5}"/>
          </ac:picMkLst>
        </pc:picChg>
      </pc:sldChg>
      <pc:sldChg chg="addSp delSp modSp add mod ord modAnim">
        <pc:chgData name="a2833768@mail.hongik.ac.kr" userId="52564aee-19ba-4d3a-94b8-a1662868fd1a" providerId="ADAL" clId="{F24D0A0F-C5DE-4150-8106-D5DC281FDE98}" dt="2022-12-12T10:14:22.053" v="2769" actId="20577"/>
        <pc:sldMkLst>
          <pc:docMk/>
          <pc:sldMk cId="3908245698" sldId="263"/>
        </pc:sldMkLst>
        <pc:spChg chg="mod">
          <ac:chgData name="a2833768@mail.hongik.ac.kr" userId="52564aee-19ba-4d3a-94b8-a1662868fd1a" providerId="ADAL" clId="{F24D0A0F-C5DE-4150-8106-D5DC281FDE98}" dt="2022-12-12T10:14:22.053" v="2769" actId="20577"/>
          <ac:spMkLst>
            <pc:docMk/>
            <pc:sldMk cId="3908245698" sldId="263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2:05:41.934" v="843"/>
          <ac:spMkLst>
            <pc:docMk/>
            <pc:sldMk cId="3908245698" sldId="263"/>
            <ac:spMk id="3" creationId="{9AB33CC9-F07F-04B0-9B57-7BAF80986895}"/>
          </ac:spMkLst>
        </pc:spChg>
        <pc:picChg chg="add mod">
          <ac:chgData name="a2833768@mail.hongik.ac.kr" userId="52564aee-19ba-4d3a-94b8-a1662868fd1a" providerId="ADAL" clId="{F24D0A0F-C5DE-4150-8106-D5DC281FDE98}" dt="2022-12-11T02:05:48.382" v="863" actId="1036"/>
          <ac:picMkLst>
            <pc:docMk/>
            <pc:sldMk cId="3908245698" sldId="263"/>
            <ac:picMk id="4" creationId="{50EB9F93-570C-1C99-376B-F496FEC51166}"/>
          </ac:picMkLst>
        </pc:picChg>
      </pc:sldChg>
      <pc:sldChg chg="addSp delSp modSp add mod">
        <pc:chgData name="a2833768@mail.hongik.ac.kr" userId="52564aee-19ba-4d3a-94b8-a1662868fd1a" providerId="ADAL" clId="{F24D0A0F-C5DE-4150-8106-D5DC281FDE98}" dt="2022-12-12T10:13:59.942" v="2734" actId="20577"/>
        <pc:sldMkLst>
          <pc:docMk/>
          <pc:sldMk cId="4076490863" sldId="264"/>
        </pc:sldMkLst>
        <pc:spChg chg="mod">
          <ac:chgData name="a2833768@mail.hongik.ac.kr" userId="52564aee-19ba-4d3a-94b8-a1662868fd1a" providerId="ADAL" clId="{F24D0A0F-C5DE-4150-8106-D5DC281FDE98}" dt="2022-12-12T10:13:59.942" v="2734" actId="20577"/>
          <ac:spMkLst>
            <pc:docMk/>
            <pc:sldMk cId="4076490863" sldId="264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1:51:10.571" v="549"/>
          <ac:spMkLst>
            <pc:docMk/>
            <pc:sldMk cId="4076490863" sldId="264"/>
            <ac:spMk id="3" creationId="{9AB33CC9-F07F-04B0-9B57-7BAF80986895}"/>
          </ac:spMkLst>
        </pc:spChg>
        <pc:picChg chg="add mod modCrop">
          <ac:chgData name="a2833768@mail.hongik.ac.kr" userId="52564aee-19ba-4d3a-94b8-a1662868fd1a" providerId="ADAL" clId="{F24D0A0F-C5DE-4150-8106-D5DC281FDE98}" dt="2022-12-12T10:13:32.717" v="2682" actId="1037"/>
          <ac:picMkLst>
            <pc:docMk/>
            <pc:sldMk cId="4076490863" sldId="264"/>
            <ac:picMk id="5" creationId="{D4C1BCED-D62B-560A-681E-0F66B2AB3214}"/>
          </ac:picMkLst>
        </pc:picChg>
        <pc:picChg chg="add mod">
          <ac:chgData name="a2833768@mail.hongik.ac.kr" userId="52564aee-19ba-4d3a-94b8-a1662868fd1a" providerId="ADAL" clId="{F24D0A0F-C5DE-4150-8106-D5DC281FDE98}" dt="2022-12-11T01:52:33.283" v="580" actId="1035"/>
          <ac:picMkLst>
            <pc:docMk/>
            <pc:sldMk cId="4076490863" sldId="264"/>
            <ac:picMk id="7" creationId="{8C23CDF4-FC17-061B-7CD9-A159A3E7AF73}"/>
          </ac:picMkLst>
        </pc:picChg>
      </pc:sldChg>
      <pc:sldChg chg="addSp delSp modSp new mod">
        <pc:chgData name="a2833768@mail.hongik.ac.kr" userId="52564aee-19ba-4d3a-94b8-a1662868fd1a" providerId="ADAL" clId="{F24D0A0F-C5DE-4150-8106-D5DC281FDE98}" dt="2022-12-11T02:55:45.685" v="2635"/>
        <pc:sldMkLst>
          <pc:docMk/>
          <pc:sldMk cId="209833355" sldId="265"/>
        </pc:sldMkLst>
        <pc:spChg chg="mod">
          <ac:chgData name="a2833768@mail.hongik.ac.kr" userId="52564aee-19ba-4d3a-94b8-a1662868fd1a" providerId="ADAL" clId="{F24D0A0F-C5DE-4150-8106-D5DC281FDE98}" dt="2022-12-11T01:37:14.776" v="46"/>
          <ac:spMkLst>
            <pc:docMk/>
            <pc:sldMk cId="209833355" sldId="265"/>
            <ac:spMk id="2" creationId="{697DB9A2-2E71-14D4-EBF6-436CD4DF63A1}"/>
          </ac:spMkLst>
        </pc:spChg>
        <pc:spChg chg="del mod">
          <ac:chgData name="a2833768@mail.hongik.ac.kr" userId="52564aee-19ba-4d3a-94b8-a1662868fd1a" providerId="ADAL" clId="{F24D0A0F-C5DE-4150-8106-D5DC281FDE98}" dt="2022-12-11T01:39:17.331" v="201" actId="478"/>
          <ac:spMkLst>
            <pc:docMk/>
            <pc:sldMk cId="209833355" sldId="265"/>
            <ac:spMk id="3" creationId="{61585EAD-EBE0-5B12-B429-EB6CB59B740B}"/>
          </ac:spMkLst>
        </pc:spChg>
        <pc:graphicFrameChg chg="add mod ord modGraphic">
          <ac:chgData name="a2833768@mail.hongik.ac.kr" userId="52564aee-19ba-4d3a-94b8-a1662868fd1a" providerId="ADAL" clId="{F24D0A0F-C5DE-4150-8106-D5DC281FDE98}" dt="2022-12-11T02:55:45.685" v="2635"/>
          <ac:graphicFrameMkLst>
            <pc:docMk/>
            <pc:sldMk cId="209833355" sldId="265"/>
            <ac:graphicFrameMk id="4" creationId="{52DB2413-FFC5-1D4A-3500-EA80D6EA867C}"/>
          </ac:graphicFrameMkLst>
        </pc:graphicFrameChg>
      </pc:sldChg>
      <pc:sldChg chg="addSp delSp modSp add mod ord delAnim modAnim">
        <pc:chgData name="a2833768@mail.hongik.ac.kr" userId="52564aee-19ba-4d3a-94b8-a1662868fd1a" providerId="ADAL" clId="{F24D0A0F-C5DE-4150-8106-D5DC281FDE98}" dt="2022-12-12T10:13:39.072" v="2690" actId="20577"/>
        <pc:sldMkLst>
          <pc:docMk/>
          <pc:sldMk cId="3431044964" sldId="266"/>
        </pc:sldMkLst>
        <pc:spChg chg="mod">
          <ac:chgData name="a2833768@mail.hongik.ac.kr" userId="52564aee-19ba-4d3a-94b8-a1662868fd1a" providerId="ADAL" clId="{F24D0A0F-C5DE-4150-8106-D5DC281FDE98}" dt="2022-12-12T10:13:39.072" v="2690" actId="20577"/>
          <ac:spMkLst>
            <pc:docMk/>
            <pc:sldMk cId="3431044964" sldId="266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1:55:46.517" v="704"/>
          <ac:spMkLst>
            <pc:docMk/>
            <pc:sldMk cId="3431044964" sldId="266"/>
            <ac:spMk id="3" creationId="{9AB33CC9-F07F-04B0-9B57-7BAF80986895}"/>
          </ac:spMkLst>
        </pc:spChg>
        <pc:spChg chg="add del mod">
          <ac:chgData name="a2833768@mail.hongik.ac.kr" userId="52564aee-19ba-4d3a-94b8-a1662868fd1a" providerId="ADAL" clId="{F24D0A0F-C5DE-4150-8106-D5DC281FDE98}" dt="2022-12-11T02:01:18.282" v="709"/>
          <ac:spMkLst>
            <pc:docMk/>
            <pc:sldMk cId="3431044964" sldId="266"/>
            <ac:spMk id="6" creationId="{C3E383F7-9D97-2DFA-7730-522AB6D8B719}"/>
          </ac:spMkLst>
        </pc:spChg>
        <pc:picChg chg="add del mod">
          <ac:chgData name="a2833768@mail.hongik.ac.kr" userId="52564aee-19ba-4d3a-94b8-a1662868fd1a" providerId="ADAL" clId="{F24D0A0F-C5DE-4150-8106-D5DC281FDE98}" dt="2022-12-11T01:56:37.481" v="706" actId="478"/>
          <ac:picMkLst>
            <pc:docMk/>
            <pc:sldMk cId="3431044964" sldId="266"/>
            <ac:picMk id="4" creationId="{761A9CDF-FEC1-7373-0D13-DD02D021D7F4}"/>
          </ac:picMkLst>
        </pc:picChg>
        <pc:picChg chg="add mod">
          <ac:chgData name="a2833768@mail.hongik.ac.kr" userId="52564aee-19ba-4d3a-94b8-a1662868fd1a" providerId="ADAL" clId="{F24D0A0F-C5DE-4150-8106-D5DC281FDE98}" dt="2022-12-11T02:01:36.433" v="716" actId="1076"/>
          <ac:picMkLst>
            <pc:docMk/>
            <pc:sldMk cId="3431044964" sldId="266"/>
            <ac:picMk id="8" creationId="{DED24B82-C4A1-46DD-87EE-986321753B44}"/>
          </ac:picMkLst>
        </pc:picChg>
        <pc:picChg chg="add mod">
          <ac:chgData name="a2833768@mail.hongik.ac.kr" userId="52564aee-19ba-4d3a-94b8-a1662868fd1a" providerId="ADAL" clId="{F24D0A0F-C5DE-4150-8106-D5DC281FDE98}" dt="2022-12-11T02:01:34.524" v="715" actId="1076"/>
          <ac:picMkLst>
            <pc:docMk/>
            <pc:sldMk cId="3431044964" sldId="266"/>
            <ac:picMk id="10" creationId="{53C68175-C8D4-AB15-61A6-3DE4952CEE39}"/>
          </ac:picMkLst>
        </pc:picChg>
      </pc:sldChg>
      <pc:sldChg chg="addSp delSp modSp add mod">
        <pc:chgData name="a2833768@mail.hongik.ac.kr" userId="52564aee-19ba-4d3a-94b8-a1662868fd1a" providerId="ADAL" clId="{F24D0A0F-C5DE-4150-8106-D5DC281FDE98}" dt="2022-12-12T10:14:29.844" v="2780" actId="20577"/>
        <pc:sldMkLst>
          <pc:docMk/>
          <pc:sldMk cId="1479236666" sldId="267"/>
        </pc:sldMkLst>
        <pc:spChg chg="mod">
          <ac:chgData name="a2833768@mail.hongik.ac.kr" userId="52564aee-19ba-4d3a-94b8-a1662868fd1a" providerId="ADAL" clId="{F24D0A0F-C5DE-4150-8106-D5DC281FDE98}" dt="2022-12-12T10:14:29.844" v="2780" actId="20577"/>
          <ac:spMkLst>
            <pc:docMk/>
            <pc:sldMk cId="1479236666" sldId="267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2:02:30.778" v="776"/>
          <ac:spMkLst>
            <pc:docMk/>
            <pc:sldMk cId="1479236666" sldId="267"/>
            <ac:spMk id="3" creationId="{9AB33CC9-F07F-04B0-9B57-7BAF80986895}"/>
          </ac:spMkLst>
        </pc:spChg>
        <pc:picChg chg="add mod">
          <ac:chgData name="a2833768@mail.hongik.ac.kr" userId="52564aee-19ba-4d3a-94b8-a1662868fd1a" providerId="ADAL" clId="{F24D0A0F-C5DE-4150-8106-D5DC281FDE98}" dt="2022-12-11T02:11:02.094" v="923" actId="1036"/>
          <ac:picMkLst>
            <pc:docMk/>
            <pc:sldMk cId="1479236666" sldId="267"/>
            <ac:picMk id="5" creationId="{885B2633-DDD8-2215-CD73-0A94E5C309C1}"/>
          </ac:picMkLst>
        </pc:picChg>
        <pc:picChg chg="add mod">
          <ac:chgData name="a2833768@mail.hongik.ac.kr" userId="52564aee-19ba-4d3a-94b8-a1662868fd1a" providerId="ADAL" clId="{F24D0A0F-C5DE-4150-8106-D5DC281FDE98}" dt="2022-12-11T02:11:05.817" v="938" actId="1036"/>
          <ac:picMkLst>
            <pc:docMk/>
            <pc:sldMk cId="1479236666" sldId="267"/>
            <ac:picMk id="7" creationId="{B1CC87C5-4244-9772-FE40-113BE92341B3}"/>
          </ac:picMkLst>
        </pc:picChg>
      </pc:sldChg>
      <pc:sldChg chg="addSp delSp modSp add mod ord modAnim">
        <pc:chgData name="a2833768@mail.hongik.ac.kr" userId="52564aee-19ba-4d3a-94b8-a1662868fd1a" providerId="ADAL" clId="{F24D0A0F-C5DE-4150-8106-D5DC281FDE98}" dt="2022-12-12T10:13:07.630" v="2644" actId="20577"/>
        <pc:sldMkLst>
          <pc:docMk/>
          <pc:sldMk cId="3070910922" sldId="268"/>
        </pc:sldMkLst>
        <pc:spChg chg="mod">
          <ac:chgData name="a2833768@mail.hongik.ac.kr" userId="52564aee-19ba-4d3a-94b8-a1662868fd1a" providerId="ADAL" clId="{F24D0A0F-C5DE-4150-8106-D5DC281FDE98}" dt="2022-12-12T10:13:07.630" v="2644" actId="20577"/>
          <ac:spMkLst>
            <pc:docMk/>
            <pc:sldMk cId="3070910922" sldId="268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2:09:46.937" v="884"/>
          <ac:spMkLst>
            <pc:docMk/>
            <pc:sldMk cId="3070910922" sldId="268"/>
            <ac:spMk id="3" creationId="{9AB33CC9-F07F-04B0-9B57-7BAF80986895}"/>
          </ac:spMkLst>
        </pc:spChg>
        <pc:picChg chg="add mod">
          <ac:chgData name="a2833768@mail.hongik.ac.kr" userId="52564aee-19ba-4d3a-94b8-a1662868fd1a" providerId="ADAL" clId="{F24D0A0F-C5DE-4150-8106-D5DC281FDE98}" dt="2022-12-11T02:10:53.890" v="911" actId="1037"/>
          <ac:picMkLst>
            <pc:docMk/>
            <pc:sldMk cId="3070910922" sldId="268"/>
            <ac:picMk id="4" creationId="{6356D3C7-7F14-2592-EB63-DDFB8612AE23}"/>
          </ac:picMkLst>
        </pc:picChg>
        <pc:picChg chg="add mod">
          <ac:chgData name="a2833768@mail.hongik.ac.kr" userId="52564aee-19ba-4d3a-94b8-a1662868fd1a" providerId="ADAL" clId="{F24D0A0F-C5DE-4150-8106-D5DC281FDE98}" dt="2022-12-11T02:10:49.543" v="909" actId="1076"/>
          <ac:picMkLst>
            <pc:docMk/>
            <pc:sldMk cId="3070910922" sldId="268"/>
            <ac:picMk id="6" creationId="{3A6674FC-100B-5096-BBF8-1E01F81C5EC5}"/>
          </ac:picMkLst>
        </pc:picChg>
      </pc:sldChg>
      <pc:sldChg chg="addSp delSp modSp add mod ord">
        <pc:chgData name="a2833768@mail.hongik.ac.kr" userId="52564aee-19ba-4d3a-94b8-a1662868fd1a" providerId="ADAL" clId="{F24D0A0F-C5DE-4150-8106-D5DC281FDE98}" dt="2022-12-11T02:15:17.360" v="1417" actId="1035"/>
        <pc:sldMkLst>
          <pc:docMk/>
          <pc:sldMk cId="1443803456" sldId="269"/>
        </pc:sldMkLst>
        <pc:spChg chg="mod">
          <ac:chgData name="a2833768@mail.hongik.ac.kr" userId="52564aee-19ba-4d3a-94b8-a1662868fd1a" providerId="ADAL" clId="{F24D0A0F-C5DE-4150-8106-D5DC281FDE98}" dt="2022-12-11T02:14:15.781" v="1145"/>
          <ac:spMkLst>
            <pc:docMk/>
            <pc:sldMk cId="1443803456" sldId="269"/>
            <ac:spMk id="2" creationId="{205BD3D1-429E-CEB0-D83E-EB62F7CC643A}"/>
          </ac:spMkLst>
        </pc:spChg>
        <pc:spChg chg="add del">
          <ac:chgData name="a2833768@mail.hongik.ac.kr" userId="52564aee-19ba-4d3a-94b8-a1662868fd1a" providerId="ADAL" clId="{F24D0A0F-C5DE-4150-8106-D5DC281FDE98}" dt="2022-12-11T02:13:30.025" v="995" actId="931"/>
          <ac:spMkLst>
            <pc:docMk/>
            <pc:sldMk cId="1443803456" sldId="269"/>
            <ac:spMk id="3" creationId="{9AB33CC9-F07F-04B0-9B57-7BAF80986895}"/>
          </ac:spMkLst>
        </pc:spChg>
        <pc:spChg chg="add mod">
          <ac:chgData name="a2833768@mail.hongik.ac.kr" userId="52564aee-19ba-4d3a-94b8-a1662868fd1a" providerId="ADAL" clId="{F24D0A0F-C5DE-4150-8106-D5DC281FDE98}" dt="2022-12-11T02:15:13.646" v="1407"/>
          <ac:spMkLst>
            <pc:docMk/>
            <pc:sldMk cId="1443803456" sldId="269"/>
            <ac:spMk id="8" creationId="{DB572203-27A7-1E6C-ADD9-49428AF97F1B}"/>
          </ac:spMkLst>
        </pc:spChg>
        <pc:picChg chg="add del mod">
          <ac:chgData name="a2833768@mail.hongik.ac.kr" userId="52564aee-19ba-4d3a-94b8-a1662868fd1a" providerId="ADAL" clId="{F24D0A0F-C5DE-4150-8106-D5DC281FDE98}" dt="2022-12-11T02:13:27.188" v="994" actId="931"/>
          <ac:picMkLst>
            <pc:docMk/>
            <pc:sldMk cId="1443803456" sldId="269"/>
            <ac:picMk id="5" creationId="{7C7CE839-A533-246C-DFC7-7A173337DBC0}"/>
          </ac:picMkLst>
        </pc:picChg>
        <pc:picChg chg="add mod">
          <ac:chgData name="a2833768@mail.hongik.ac.kr" userId="52564aee-19ba-4d3a-94b8-a1662868fd1a" providerId="ADAL" clId="{F24D0A0F-C5DE-4150-8106-D5DC281FDE98}" dt="2022-12-11T02:15:17.360" v="1417" actId="1035"/>
          <ac:picMkLst>
            <pc:docMk/>
            <pc:sldMk cId="1443803456" sldId="269"/>
            <ac:picMk id="7" creationId="{3A4E365F-9356-826E-D9DF-375C4A490683}"/>
          </ac:picMkLst>
        </pc:picChg>
      </pc:sldChg>
      <pc:sldChg chg="addSp delSp modSp add mod">
        <pc:chgData name="a2833768@mail.hongik.ac.kr" userId="52564aee-19ba-4d3a-94b8-a1662868fd1a" providerId="ADAL" clId="{F24D0A0F-C5DE-4150-8106-D5DC281FDE98}" dt="2022-12-12T10:14:35.943" v="2790" actId="20577"/>
        <pc:sldMkLst>
          <pc:docMk/>
          <pc:sldMk cId="652467087" sldId="270"/>
        </pc:sldMkLst>
        <pc:spChg chg="mod">
          <ac:chgData name="a2833768@mail.hongik.ac.kr" userId="52564aee-19ba-4d3a-94b8-a1662868fd1a" providerId="ADAL" clId="{F24D0A0F-C5DE-4150-8106-D5DC281FDE98}" dt="2022-12-12T10:14:35.943" v="2790" actId="20577"/>
          <ac:spMkLst>
            <pc:docMk/>
            <pc:sldMk cId="652467087" sldId="270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2:19:53.419" v="1557"/>
          <ac:spMkLst>
            <pc:docMk/>
            <pc:sldMk cId="652467087" sldId="270"/>
            <ac:spMk id="3" creationId="{9AB33CC9-F07F-04B0-9B57-7BAF80986895}"/>
          </ac:spMkLst>
        </pc:spChg>
        <pc:picChg chg="add mod">
          <ac:chgData name="a2833768@mail.hongik.ac.kr" userId="52564aee-19ba-4d3a-94b8-a1662868fd1a" providerId="ADAL" clId="{F24D0A0F-C5DE-4150-8106-D5DC281FDE98}" dt="2022-12-11T02:29:23.906" v="1744" actId="1037"/>
          <ac:picMkLst>
            <pc:docMk/>
            <pc:sldMk cId="652467087" sldId="270"/>
            <ac:picMk id="5" creationId="{95DD752C-A89F-D939-CE6E-BE0EF81F5E79}"/>
          </ac:picMkLst>
        </pc:picChg>
        <pc:picChg chg="add mod">
          <ac:chgData name="a2833768@mail.hongik.ac.kr" userId="52564aee-19ba-4d3a-94b8-a1662868fd1a" providerId="ADAL" clId="{F24D0A0F-C5DE-4150-8106-D5DC281FDE98}" dt="2022-12-11T02:20:23.796" v="1575" actId="1076"/>
          <ac:picMkLst>
            <pc:docMk/>
            <pc:sldMk cId="652467087" sldId="270"/>
            <ac:picMk id="7" creationId="{EFE62701-2C1F-99AC-EE10-AE817605B9A6}"/>
          </ac:picMkLst>
        </pc:picChg>
      </pc:sldChg>
      <pc:sldChg chg="addSp delSp modSp add mod ord">
        <pc:chgData name="a2833768@mail.hongik.ac.kr" userId="52564aee-19ba-4d3a-94b8-a1662868fd1a" providerId="ADAL" clId="{F24D0A0F-C5DE-4150-8106-D5DC281FDE98}" dt="2022-12-12T10:18:26.508" v="3017" actId="20577"/>
        <pc:sldMkLst>
          <pc:docMk/>
          <pc:sldMk cId="1704168035" sldId="271"/>
        </pc:sldMkLst>
        <pc:spChg chg="mod">
          <ac:chgData name="a2833768@mail.hongik.ac.kr" userId="52564aee-19ba-4d3a-94b8-a1662868fd1a" providerId="ADAL" clId="{F24D0A0F-C5DE-4150-8106-D5DC281FDE98}" dt="2022-12-12T10:18:26.508" v="3017" actId="20577"/>
          <ac:spMkLst>
            <pc:docMk/>
            <pc:sldMk cId="1704168035" sldId="271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2:53:26.427" v="2513"/>
          <ac:spMkLst>
            <pc:docMk/>
            <pc:sldMk cId="1704168035" sldId="271"/>
            <ac:spMk id="3" creationId="{9AB33CC9-F07F-04B0-9B57-7BAF80986895}"/>
          </ac:spMkLst>
        </pc:spChg>
        <pc:picChg chg="add mod">
          <ac:chgData name="a2833768@mail.hongik.ac.kr" userId="52564aee-19ba-4d3a-94b8-a1662868fd1a" providerId="ADAL" clId="{F24D0A0F-C5DE-4150-8106-D5DC281FDE98}" dt="2022-12-11T02:53:41.077" v="2568" actId="1035"/>
          <ac:picMkLst>
            <pc:docMk/>
            <pc:sldMk cId="1704168035" sldId="271"/>
            <ac:picMk id="5" creationId="{71BF26EF-ACA2-B5A6-45C2-FDC14424652F}"/>
          </ac:picMkLst>
        </pc:picChg>
      </pc:sldChg>
      <pc:sldChg chg="addSp delSp modSp add mod">
        <pc:chgData name="a2833768@mail.hongik.ac.kr" userId="52564aee-19ba-4d3a-94b8-a1662868fd1a" providerId="ADAL" clId="{F24D0A0F-C5DE-4150-8106-D5DC281FDE98}" dt="2022-12-12T10:16:31.642" v="2871" actId="20577"/>
        <pc:sldMkLst>
          <pc:docMk/>
          <pc:sldMk cId="2736027732" sldId="272"/>
        </pc:sldMkLst>
        <pc:spChg chg="mod">
          <ac:chgData name="a2833768@mail.hongik.ac.kr" userId="52564aee-19ba-4d3a-94b8-a1662868fd1a" providerId="ADAL" clId="{F24D0A0F-C5DE-4150-8106-D5DC281FDE98}" dt="2022-12-12T10:16:31.642" v="2871" actId="20577"/>
          <ac:spMkLst>
            <pc:docMk/>
            <pc:sldMk cId="2736027732" sldId="272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2:38:53.455" v="2146"/>
          <ac:spMkLst>
            <pc:docMk/>
            <pc:sldMk cId="2736027732" sldId="272"/>
            <ac:spMk id="3" creationId="{9AB33CC9-F07F-04B0-9B57-7BAF80986895}"/>
          </ac:spMkLst>
        </pc:spChg>
        <pc:spChg chg="add del mod">
          <ac:chgData name="a2833768@mail.hongik.ac.kr" userId="52564aee-19ba-4d3a-94b8-a1662868fd1a" providerId="ADAL" clId="{F24D0A0F-C5DE-4150-8106-D5DC281FDE98}" dt="2022-12-11T02:45:46.804" v="2231" actId="21"/>
          <ac:spMkLst>
            <pc:docMk/>
            <pc:sldMk cId="2736027732" sldId="272"/>
            <ac:spMk id="11" creationId="{50B94B9E-D71A-D285-A8E6-1942CDD5E625}"/>
          </ac:spMkLst>
        </pc:spChg>
        <pc:spChg chg="add del mod">
          <ac:chgData name="a2833768@mail.hongik.ac.kr" userId="52564aee-19ba-4d3a-94b8-a1662868fd1a" providerId="ADAL" clId="{F24D0A0F-C5DE-4150-8106-D5DC281FDE98}" dt="2022-12-11T02:47:37.552" v="2242" actId="931"/>
          <ac:spMkLst>
            <pc:docMk/>
            <pc:sldMk cId="2736027732" sldId="272"/>
            <ac:spMk id="13" creationId="{611642A0-2D43-6756-F80F-3DE65E5D0F26}"/>
          </ac:spMkLst>
        </pc:spChg>
        <pc:picChg chg="add del mod">
          <ac:chgData name="a2833768@mail.hongik.ac.kr" userId="52564aee-19ba-4d3a-94b8-a1662868fd1a" providerId="ADAL" clId="{F24D0A0F-C5DE-4150-8106-D5DC281FDE98}" dt="2022-12-11T02:45:49.012" v="2235" actId="21"/>
          <ac:picMkLst>
            <pc:docMk/>
            <pc:sldMk cId="2736027732" sldId="272"/>
            <ac:picMk id="5" creationId="{72945DF1-3013-4511-BD50-2B94A98DE11A}"/>
          </ac:picMkLst>
        </pc:picChg>
        <pc:picChg chg="add del mod">
          <ac:chgData name="a2833768@mail.hongik.ac.kr" userId="52564aee-19ba-4d3a-94b8-a1662868fd1a" providerId="ADAL" clId="{F24D0A0F-C5DE-4150-8106-D5DC281FDE98}" dt="2022-12-11T02:43:30.114" v="2207" actId="478"/>
          <ac:picMkLst>
            <pc:docMk/>
            <pc:sldMk cId="2736027732" sldId="272"/>
            <ac:picMk id="7" creationId="{47170CB6-8E34-6D76-135E-5F5B4088B8A5}"/>
          </ac:picMkLst>
        </pc:picChg>
        <pc:picChg chg="add del mod">
          <ac:chgData name="a2833768@mail.hongik.ac.kr" userId="52564aee-19ba-4d3a-94b8-a1662868fd1a" providerId="ADAL" clId="{F24D0A0F-C5DE-4150-8106-D5DC281FDE98}" dt="2022-12-11T02:47:30.641" v="2241" actId="478"/>
          <ac:picMkLst>
            <pc:docMk/>
            <pc:sldMk cId="2736027732" sldId="272"/>
            <ac:picMk id="9" creationId="{035548FC-43C3-9B3C-E494-74A697F8C654}"/>
          </ac:picMkLst>
        </pc:picChg>
        <pc:picChg chg="add mod">
          <ac:chgData name="a2833768@mail.hongik.ac.kr" userId="52564aee-19ba-4d3a-94b8-a1662868fd1a" providerId="ADAL" clId="{F24D0A0F-C5DE-4150-8106-D5DC281FDE98}" dt="2022-12-11T02:47:55.266" v="2250" actId="1076"/>
          <ac:picMkLst>
            <pc:docMk/>
            <pc:sldMk cId="2736027732" sldId="272"/>
            <ac:picMk id="15" creationId="{7BCD8047-2C68-82AA-3C1F-9BDDAAC11255}"/>
          </ac:picMkLst>
        </pc:picChg>
      </pc:sldChg>
      <pc:sldChg chg="addSp delSp modSp add mod">
        <pc:chgData name="a2833768@mail.hongik.ac.kr" userId="52564aee-19ba-4d3a-94b8-a1662868fd1a" providerId="ADAL" clId="{F24D0A0F-C5DE-4150-8106-D5DC281FDE98}" dt="2022-12-11T02:15:58.394" v="1466" actId="1038"/>
        <pc:sldMkLst>
          <pc:docMk/>
          <pc:sldMk cId="3720143855" sldId="273"/>
        </pc:sldMkLst>
        <pc:spChg chg="add del mod">
          <ac:chgData name="a2833768@mail.hongik.ac.kr" userId="52564aee-19ba-4d3a-94b8-a1662868fd1a" providerId="ADAL" clId="{F24D0A0F-C5DE-4150-8106-D5DC281FDE98}" dt="2022-12-11T02:15:52.865" v="1422"/>
          <ac:spMkLst>
            <pc:docMk/>
            <pc:sldMk cId="3720143855" sldId="273"/>
            <ac:spMk id="4" creationId="{3EB97BE2-EBAD-D3CE-4688-6820186F156A}"/>
          </ac:spMkLst>
        </pc:spChg>
        <pc:spChg chg="del mod">
          <ac:chgData name="a2833768@mail.hongik.ac.kr" userId="52564aee-19ba-4d3a-94b8-a1662868fd1a" providerId="ADAL" clId="{F24D0A0F-C5DE-4150-8106-D5DC281FDE98}" dt="2022-12-11T02:15:35.373" v="1420" actId="478"/>
          <ac:spMkLst>
            <pc:docMk/>
            <pc:sldMk cId="3720143855" sldId="273"/>
            <ac:spMk id="8" creationId="{DB572203-27A7-1E6C-ADD9-49428AF97F1B}"/>
          </ac:spMkLst>
        </pc:spChg>
        <pc:picChg chg="add mod">
          <ac:chgData name="a2833768@mail.hongik.ac.kr" userId="52564aee-19ba-4d3a-94b8-a1662868fd1a" providerId="ADAL" clId="{F24D0A0F-C5DE-4150-8106-D5DC281FDE98}" dt="2022-12-11T02:15:58.394" v="1466" actId="1038"/>
          <ac:picMkLst>
            <pc:docMk/>
            <pc:sldMk cId="3720143855" sldId="273"/>
            <ac:picMk id="6" creationId="{A8210F31-43A0-C20D-37A3-6A6A1704911E}"/>
          </ac:picMkLst>
        </pc:picChg>
        <pc:picChg chg="del">
          <ac:chgData name="a2833768@mail.hongik.ac.kr" userId="52564aee-19ba-4d3a-94b8-a1662868fd1a" providerId="ADAL" clId="{F24D0A0F-C5DE-4150-8106-D5DC281FDE98}" dt="2022-12-11T02:15:37.084" v="1421" actId="478"/>
          <ac:picMkLst>
            <pc:docMk/>
            <pc:sldMk cId="3720143855" sldId="273"/>
            <ac:picMk id="7" creationId="{3A4E365F-9356-826E-D9DF-375C4A490683}"/>
          </ac:picMkLst>
        </pc:picChg>
      </pc:sldChg>
      <pc:sldChg chg="addSp delSp modSp add mod ord">
        <pc:chgData name="a2833768@mail.hongik.ac.kr" userId="52564aee-19ba-4d3a-94b8-a1662868fd1a" providerId="ADAL" clId="{F24D0A0F-C5DE-4150-8106-D5DC281FDE98}" dt="2022-12-12T10:15:59.634" v="2811" actId="14100"/>
        <pc:sldMkLst>
          <pc:docMk/>
          <pc:sldMk cId="2718731584" sldId="274"/>
        </pc:sldMkLst>
        <pc:spChg chg="mod">
          <ac:chgData name="a2833768@mail.hongik.ac.kr" userId="52564aee-19ba-4d3a-94b8-a1662868fd1a" providerId="ADAL" clId="{F24D0A0F-C5DE-4150-8106-D5DC281FDE98}" dt="2022-12-11T02:37:59.520" v="2138" actId="20577"/>
          <ac:spMkLst>
            <pc:docMk/>
            <pc:sldMk cId="2718731584" sldId="274"/>
            <ac:spMk id="2" creationId="{205BD3D1-429E-CEB0-D83E-EB62F7CC643A}"/>
          </ac:spMkLst>
        </pc:spChg>
        <pc:spChg chg="add del mod">
          <ac:chgData name="a2833768@mail.hongik.ac.kr" userId="52564aee-19ba-4d3a-94b8-a1662868fd1a" providerId="ADAL" clId="{F24D0A0F-C5DE-4150-8106-D5DC281FDE98}" dt="2022-12-11T02:16:22.959" v="1469"/>
          <ac:spMkLst>
            <pc:docMk/>
            <pc:sldMk cId="2718731584" sldId="274"/>
            <ac:spMk id="4" creationId="{E66C4B28-EAA9-B854-46AA-2DB7380BEDF8}"/>
          </ac:spMkLst>
        </pc:spChg>
        <pc:spChg chg="add mod">
          <ac:chgData name="a2833768@mail.hongik.ac.kr" userId="52564aee-19ba-4d3a-94b8-a1662868fd1a" providerId="ADAL" clId="{F24D0A0F-C5DE-4150-8106-D5DC281FDE98}" dt="2022-12-12T10:15:59.634" v="2811" actId="14100"/>
          <ac:spMkLst>
            <pc:docMk/>
            <pc:sldMk cId="2718731584" sldId="274"/>
            <ac:spMk id="5" creationId="{9510CA4D-ABAD-7BF9-7752-BFF76D060345}"/>
          </ac:spMkLst>
        </pc:spChg>
        <pc:spChg chg="add del mod">
          <ac:chgData name="a2833768@mail.hongik.ac.kr" userId="52564aee-19ba-4d3a-94b8-a1662868fd1a" providerId="ADAL" clId="{F24D0A0F-C5DE-4150-8106-D5DC281FDE98}" dt="2022-12-11T02:18:29.926" v="1506" actId="478"/>
          <ac:spMkLst>
            <pc:docMk/>
            <pc:sldMk cId="2718731584" sldId="274"/>
            <ac:spMk id="12" creationId="{553ADC29-8519-16DD-D350-1EA59FB66A82}"/>
          </ac:spMkLst>
        </pc:spChg>
        <pc:picChg chg="del">
          <ac:chgData name="a2833768@mail.hongik.ac.kr" userId="52564aee-19ba-4d3a-94b8-a1662868fd1a" providerId="ADAL" clId="{F24D0A0F-C5DE-4150-8106-D5DC281FDE98}" dt="2022-12-11T02:16:19.138" v="1468" actId="478"/>
          <ac:picMkLst>
            <pc:docMk/>
            <pc:sldMk cId="2718731584" sldId="274"/>
            <ac:picMk id="6" creationId="{A8210F31-43A0-C20D-37A3-6A6A1704911E}"/>
          </ac:picMkLst>
        </pc:picChg>
        <pc:picChg chg="add del mod">
          <ac:chgData name="a2833768@mail.hongik.ac.kr" userId="52564aee-19ba-4d3a-94b8-a1662868fd1a" providerId="ADAL" clId="{F24D0A0F-C5DE-4150-8106-D5DC281FDE98}" dt="2022-12-11T02:18:26.887" v="1505" actId="478"/>
          <ac:picMkLst>
            <pc:docMk/>
            <pc:sldMk cId="2718731584" sldId="274"/>
            <ac:picMk id="7" creationId="{77E95EA3-2B7A-F540-B08B-DC446AFDC558}"/>
          </ac:picMkLst>
        </pc:picChg>
        <pc:picChg chg="add del mod">
          <ac:chgData name="a2833768@mail.hongik.ac.kr" userId="52564aee-19ba-4d3a-94b8-a1662868fd1a" providerId="ADAL" clId="{F24D0A0F-C5DE-4150-8106-D5DC281FDE98}" dt="2022-12-11T02:16:50.275" v="1471"/>
          <ac:picMkLst>
            <pc:docMk/>
            <pc:sldMk cId="2718731584" sldId="274"/>
            <ac:picMk id="8" creationId="{F80ABE31-49B9-5287-8800-E095FA343E91}"/>
          </ac:picMkLst>
        </pc:picChg>
        <pc:picChg chg="add del mod">
          <ac:chgData name="a2833768@mail.hongik.ac.kr" userId="52564aee-19ba-4d3a-94b8-a1662868fd1a" providerId="ADAL" clId="{F24D0A0F-C5DE-4150-8106-D5DC281FDE98}" dt="2022-12-11T02:18:37.081" v="1510" actId="1076"/>
          <ac:picMkLst>
            <pc:docMk/>
            <pc:sldMk cId="2718731584" sldId="274"/>
            <ac:picMk id="10" creationId="{8BEEBC0E-8A50-655D-2673-6616936BF057}"/>
          </ac:picMkLst>
        </pc:picChg>
      </pc:sldChg>
      <pc:sldChg chg="addSp delSp modSp add mod ord modAnim">
        <pc:chgData name="a2833768@mail.hongik.ac.kr" userId="52564aee-19ba-4d3a-94b8-a1662868fd1a" providerId="ADAL" clId="{F24D0A0F-C5DE-4150-8106-D5DC281FDE98}" dt="2022-12-11T02:37:54.764" v="2132"/>
        <pc:sldMkLst>
          <pc:docMk/>
          <pc:sldMk cId="2572253811" sldId="275"/>
        </pc:sldMkLst>
        <pc:spChg chg="mod">
          <ac:chgData name="a2833768@mail.hongik.ac.kr" userId="52564aee-19ba-4d3a-94b8-a1662868fd1a" providerId="ADAL" clId="{F24D0A0F-C5DE-4150-8106-D5DC281FDE98}" dt="2022-12-11T02:37:54.764" v="2132"/>
          <ac:spMkLst>
            <pc:docMk/>
            <pc:sldMk cId="2572253811" sldId="275"/>
            <ac:spMk id="2" creationId="{205BD3D1-429E-CEB0-D83E-EB62F7CC643A}"/>
          </ac:spMkLst>
        </pc:spChg>
        <pc:spChg chg="add del mod">
          <ac:chgData name="a2833768@mail.hongik.ac.kr" userId="52564aee-19ba-4d3a-94b8-a1662868fd1a" providerId="ADAL" clId="{F24D0A0F-C5DE-4150-8106-D5DC281FDE98}" dt="2022-12-11T02:17:26.459" v="1477"/>
          <ac:spMkLst>
            <pc:docMk/>
            <pc:sldMk cId="2572253811" sldId="275"/>
            <ac:spMk id="4" creationId="{28E6E224-0432-10F5-2C49-B467692A39A3}"/>
          </ac:spMkLst>
        </pc:spChg>
        <pc:picChg chg="add mod">
          <ac:chgData name="a2833768@mail.hongik.ac.kr" userId="52564aee-19ba-4d3a-94b8-a1662868fd1a" providerId="ADAL" clId="{F24D0A0F-C5DE-4150-8106-D5DC281FDE98}" dt="2022-12-11T02:18:18.284" v="1503" actId="1076"/>
          <ac:picMkLst>
            <pc:docMk/>
            <pc:sldMk cId="2572253811" sldId="275"/>
            <ac:picMk id="5" creationId="{F58E8B51-3851-23C4-39FA-8AB260679691}"/>
          </ac:picMkLst>
        </pc:picChg>
        <pc:picChg chg="del mod">
          <ac:chgData name="a2833768@mail.hongik.ac.kr" userId="52564aee-19ba-4d3a-94b8-a1662868fd1a" providerId="ADAL" clId="{F24D0A0F-C5DE-4150-8106-D5DC281FDE98}" dt="2022-12-11T02:16:56.619" v="1476" actId="478"/>
          <ac:picMkLst>
            <pc:docMk/>
            <pc:sldMk cId="2572253811" sldId="275"/>
            <ac:picMk id="7" creationId="{77E95EA3-2B7A-F540-B08B-DC446AFDC558}"/>
          </ac:picMkLst>
        </pc:picChg>
        <pc:picChg chg="add del mod">
          <ac:chgData name="a2833768@mail.hongik.ac.kr" userId="52564aee-19ba-4d3a-94b8-a1662868fd1a" providerId="ADAL" clId="{F24D0A0F-C5DE-4150-8106-D5DC281FDE98}" dt="2022-12-11T02:18:16.476" v="1501"/>
          <ac:picMkLst>
            <pc:docMk/>
            <pc:sldMk cId="2572253811" sldId="275"/>
            <ac:picMk id="8" creationId="{09D4E595-C3A5-7C57-CE92-060835E83469}"/>
          </ac:picMkLst>
        </pc:picChg>
      </pc:sldChg>
      <pc:sldChg chg="delSp modSp add mod">
        <pc:chgData name="a2833768@mail.hongik.ac.kr" userId="52564aee-19ba-4d3a-94b8-a1662868fd1a" providerId="ADAL" clId="{F24D0A0F-C5DE-4150-8106-D5DC281FDE98}" dt="2022-12-12T10:15:51.396" v="2808" actId="21"/>
        <pc:sldMkLst>
          <pc:docMk/>
          <pc:sldMk cId="1030702509" sldId="276"/>
        </pc:sldMkLst>
        <pc:spChg chg="del">
          <ac:chgData name="a2833768@mail.hongik.ac.kr" userId="52564aee-19ba-4d3a-94b8-a1662868fd1a" providerId="ADAL" clId="{F24D0A0F-C5DE-4150-8106-D5DC281FDE98}" dt="2022-12-12T10:15:51.396" v="2808" actId="21"/>
          <ac:spMkLst>
            <pc:docMk/>
            <pc:sldMk cId="1030702509" sldId="276"/>
            <ac:spMk id="3" creationId="{8050ECF3-ADB2-7000-D213-77AB936695F1}"/>
          </ac:spMkLst>
        </pc:spChg>
        <pc:picChg chg="mod">
          <ac:chgData name="a2833768@mail.hongik.ac.kr" userId="52564aee-19ba-4d3a-94b8-a1662868fd1a" providerId="ADAL" clId="{F24D0A0F-C5DE-4150-8106-D5DC281FDE98}" dt="2022-12-11T02:18:46.173" v="1516" actId="1035"/>
          <ac:picMkLst>
            <pc:docMk/>
            <pc:sldMk cId="1030702509" sldId="276"/>
            <ac:picMk id="7" creationId="{77E95EA3-2B7A-F540-B08B-DC446AFDC558}"/>
          </ac:picMkLst>
        </pc:picChg>
        <pc:picChg chg="del">
          <ac:chgData name="a2833768@mail.hongik.ac.kr" userId="52564aee-19ba-4d3a-94b8-a1662868fd1a" providerId="ADAL" clId="{F24D0A0F-C5DE-4150-8106-D5DC281FDE98}" dt="2022-12-11T02:18:40.010" v="1511" actId="478"/>
          <ac:picMkLst>
            <pc:docMk/>
            <pc:sldMk cId="1030702509" sldId="276"/>
            <ac:picMk id="10" creationId="{8BEEBC0E-8A50-655D-2673-6616936BF057}"/>
          </ac:picMkLst>
        </pc:picChg>
      </pc:sldChg>
      <pc:sldChg chg="addSp delSp modSp add mod">
        <pc:chgData name="a2833768@mail.hongik.ac.kr" userId="52564aee-19ba-4d3a-94b8-a1662868fd1a" providerId="ADAL" clId="{F24D0A0F-C5DE-4150-8106-D5DC281FDE98}" dt="2022-12-12T10:14:40.949" v="2796" actId="20577"/>
        <pc:sldMkLst>
          <pc:docMk/>
          <pc:sldMk cId="2632158838" sldId="277"/>
        </pc:sldMkLst>
        <pc:spChg chg="mod">
          <ac:chgData name="a2833768@mail.hongik.ac.kr" userId="52564aee-19ba-4d3a-94b8-a1662868fd1a" providerId="ADAL" clId="{F24D0A0F-C5DE-4150-8106-D5DC281FDE98}" dt="2022-12-12T10:14:40.949" v="2796" actId="20577"/>
          <ac:spMkLst>
            <pc:docMk/>
            <pc:sldMk cId="2632158838" sldId="277"/>
            <ac:spMk id="2" creationId="{205BD3D1-429E-CEB0-D83E-EB62F7CC643A}"/>
          </ac:spMkLst>
        </pc:spChg>
        <pc:spChg chg="add del">
          <ac:chgData name="a2833768@mail.hongik.ac.kr" userId="52564aee-19ba-4d3a-94b8-a1662868fd1a" providerId="ADAL" clId="{F24D0A0F-C5DE-4150-8106-D5DC281FDE98}" dt="2022-12-11T02:22:42.869" v="1582"/>
          <ac:spMkLst>
            <pc:docMk/>
            <pc:sldMk cId="2632158838" sldId="277"/>
            <ac:spMk id="3" creationId="{9AB33CC9-F07F-04B0-9B57-7BAF80986895}"/>
          </ac:spMkLst>
        </pc:spChg>
        <pc:spChg chg="add mod">
          <ac:chgData name="a2833768@mail.hongik.ac.kr" userId="52564aee-19ba-4d3a-94b8-a1662868fd1a" providerId="ADAL" clId="{F24D0A0F-C5DE-4150-8106-D5DC281FDE98}" dt="2022-12-11T02:32:28.140" v="2043" actId="14100"/>
          <ac:spMkLst>
            <pc:docMk/>
            <pc:sldMk cId="2632158838" sldId="277"/>
            <ac:spMk id="14" creationId="{28761261-7065-CD8F-4588-ED2BAD548D92}"/>
          </ac:spMkLst>
        </pc:spChg>
        <pc:spChg chg="add mod">
          <ac:chgData name="a2833768@mail.hongik.ac.kr" userId="52564aee-19ba-4d3a-94b8-a1662868fd1a" providerId="ADAL" clId="{F24D0A0F-C5DE-4150-8106-D5DC281FDE98}" dt="2022-12-11T02:32:34.602" v="2044" actId="571"/>
          <ac:spMkLst>
            <pc:docMk/>
            <pc:sldMk cId="2632158838" sldId="277"/>
            <ac:spMk id="15" creationId="{B50F6F52-13C9-D5D2-634C-F2ADF90EC75D}"/>
          </ac:spMkLst>
        </pc:spChg>
        <pc:picChg chg="add del mod">
          <ac:chgData name="a2833768@mail.hongik.ac.kr" userId="52564aee-19ba-4d3a-94b8-a1662868fd1a" providerId="ADAL" clId="{F24D0A0F-C5DE-4150-8106-D5DC281FDE98}" dt="2022-12-11T02:21:30.370" v="1581"/>
          <ac:picMkLst>
            <pc:docMk/>
            <pc:sldMk cId="2632158838" sldId="277"/>
            <ac:picMk id="5" creationId="{3CD7A964-7FCC-1D33-FE6A-58CD69B1302F}"/>
          </ac:picMkLst>
        </pc:picChg>
        <pc:picChg chg="add mod">
          <ac:chgData name="a2833768@mail.hongik.ac.kr" userId="52564aee-19ba-4d3a-94b8-a1662868fd1a" providerId="ADAL" clId="{F24D0A0F-C5DE-4150-8106-D5DC281FDE98}" dt="2022-12-11T02:32:12.881" v="2040" actId="1038"/>
          <ac:picMkLst>
            <pc:docMk/>
            <pc:sldMk cId="2632158838" sldId="277"/>
            <ac:picMk id="7" creationId="{E46151CC-CAD5-7426-BEC7-B14478601D6A}"/>
          </ac:picMkLst>
        </pc:picChg>
        <pc:picChg chg="add mod">
          <ac:chgData name="a2833768@mail.hongik.ac.kr" userId="52564aee-19ba-4d3a-94b8-a1662868fd1a" providerId="ADAL" clId="{F24D0A0F-C5DE-4150-8106-D5DC281FDE98}" dt="2022-12-11T02:32:07.891" v="2023" actId="1036"/>
          <ac:picMkLst>
            <pc:docMk/>
            <pc:sldMk cId="2632158838" sldId="277"/>
            <ac:picMk id="9" creationId="{1DC1B010-33DB-1732-9E73-E41157A7991F}"/>
          </ac:picMkLst>
        </pc:picChg>
        <pc:picChg chg="add mod">
          <ac:chgData name="a2833768@mail.hongik.ac.kr" userId="52564aee-19ba-4d3a-94b8-a1662868fd1a" providerId="ADAL" clId="{F24D0A0F-C5DE-4150-8106-D5DC281FDE98}" dt="2022-12-11T02:32:07.891" v="2023" actId="1036"/>
          <ac:picMkLst>
            <pc:docMk/>
            <pc:sldMk cId="2632158838" sldId="277"/>
            <ac:picMk id="11" creationId="{0EF048BC-5151-0165-BC65-C5D8F9469D7E}"/>
          </ac:picMkLst>
        </pc:picChg>
        <pc:picChg chg="add del mod">
          <ac:chgData name="a2833768@mail.hongik.ac.kr" userId="52564aee-19ba-4d3a-94b8-a1662868fd1a" providerId="ADAL" clId="{F24D0A0F-C5DE-4150-8106-D5DC281FDE98}" dt="2022-12-11T02:27:32.708" v="1676" actId="21"/>
          <ac:picMkLst>
            <pc:docMk/>
            <pc:sldMk cId="2632158838" sldId="277"/>
            <ac:picMk id="13" creationId="{C4C2837E-2849-AAF6-2A05-37BEBC5B4411}"/>
          </ac:picMkLst>
        </pc:picChg>
        <pc:cxnChg chg="add mod">
          <ac:chgData name="a2833768@mail.hongik.ac.kr" userId="52564aee-19ba-4d3a-94b8-a1662868fd1a" providerId="ADAL" clId="{F24D0A0F-C5DE-4150-8106-D5DC281FDE98}" dt="2022-12-11T02:32:42.624" v="2046" actId="13822"/>
          <ac:cxnSpMkLst>
            <pc:docMk/>
            <pc:sldMk cId="2632158838" sldId="277"/>
            <ac:cxnSpMk id="17" creationId="{DC2FCD88-042B-76F4-76AF-4A37FDEB6F20}"/>
          </ac:cxnSpMkLst>
        </pc:cxnChg>
        <pc:cxnChg chg="add mod">
          <ac:chgData name="a2833768@mail.hongik.ac.kr" userId="52564aee-19ba-4d3a-94b8-a1662868fd1a" providerId="ADAL" clId="{F24D0A0F-C5DE-4150-8106-D5DC281FDE98}" dt="2022-12-11T02:32:49.754" v="2049" actId="13822"/>
          <ac:cxnSpMkLst>
            <pc:docMk/>
            <pc:sldMk cId="2632158838" sldId="277"/>
            <ac:cxnSpMk id="19" creationId="{6BF42525-467C-B2F4-7147-033C986CDEED}"/>
          </ac:cxnSpMkLst>
        </pc:cxnChg>
      </pc:sldChg>
      <pc:sldChg chg="addSp delSp modSp add mod ord">
        <pc:chgData name="a2833768@mail.hongik.ac.kr" userId="52564aee-19ba-4d3a-94b8-a1662868fd1a" providerId="ADAL" clId="{F24D0A0F-C5DE-4150-8106-D5DC281FDE98}" dt="2022-12-12T10:14:53.718" v="2807" actId="20577"/>
        <pc:sldMkLst>
          <pc:docMk/>
          <pc:sldMk cId="1776405180" sldId="278"/>
        </pc:sldMkLst>
        <pc:spChg chg="mod">
          <ac:chgData name="a2833768@mail.hongik.ac.kr" userId="52564aee-19ba-4d3a-94b8-a1662868fd1a" providerId="ADAL" clId="{F24D0A0F-C5DE-4150-8106-D5DC281FDE98}" dt="2022-12-12T10:14:53.718" v="2807" actId="20577"/>
          <ac:spMkLst>
            <pc:docMk/>
            <pc:sldMk cId="1776405180" sldId="278"/>
            <ac:spMk id="2" creationId="{205BD3D1-429E-CEB0-D83E-EB62F7CC643A}"/>
          </ac:spMkLst>
        </pc:spChg>
        <pc:spChg chg="add del">
          <ac:chgData name="a2833768@mail.hongik.ac.kr" userId="52564aee-19ba-4d3a-94b8-a1662868fd1a" providerId="ADAL" clId="{F24D0A0F-C5DE-4150-8106-D5DC281FDE98}" dt="2022-12-11T02:27:50.022" v="1679"/>
          <ac:spMkLst>
            <pc:docMk/>
            <pc:sldMk cId="1776405180" sldId="278"/>
            <ac:spMk id="3" creationId="{9AB33CC9-F07F-04B0-9B57-7BAF80986895}"/>
          </ac:spMkLst>
        </pc:spChg>
        <pc:spChg chg="add mod">
          <ac:chgData name="a2833768@mail.hongik.ac.kr" userId="52564aee-19ba-4d3a-94b8-a1662868fd1a" providerId="ADAL" clId="{F24D0A0F-C5DE-4150-8106-D5DC281FDE98}" dt="2022-12-11T02:28:55.602" v="1716" actId="1076"/>
          <ac:spMkLst>
            <pc:docMk/>
            <pc:sldMk cId="1776405180" sldId="278"/>
            <ac:spMk id="9" creationId="{4EEB1FEB-3531-2436-2DD8-6D76A0E8950D}"/>
          </ac:spMkLst>
        </pc:spChg>
        <pc:spChg chg="add del mod">
          <ac:chgData name="a2833768@mail.hongik.ac.kr" userId="52564aee-19ba-4d3a-94b8-a1662868fd1a" providerId="ADAL" clId="{F24D0A0F-C5DE-4150-8106-D5DC281FDE98}" dt="2022-12-11T02:28:56.982" v="1717"/>
          <ac:spMkLst>
            <pc:docMk/>
            <pc:sldMk cId="1776405180" sldId="278"/>
            <ac:spMk id="10" creationId="{D884C800-29D9-097D-2D80-FADE9617109C}"/>
          </ac:spMkLst>
        </pc:spChg>
        <pc:spChg chg="add mod">
          <ac:chgData name="a2833768@mail.hongik.ac.kr" userId="52564aee-19ba-4d3a-94b8-a1662868fd1a" providerId="ADAL" clId="{F24D0A0F-C5DE-4150-8106-D5DC281FDE98}" dt="2022-12-11T02:29:13.562" v="1720"/>
          <ac:spMkLst>
            <pc:docMk/>
            <pc:sldMk cId="1776405180" sldId="278"/>
            <ac:spMk id="11" creationId="{A1714606-C524-3DD1-F51F-B74FFEC75D9C}"/>
          </ac:spMkLst>
        </pc:spChg>
        <pc:picChg chg="add del mod">
          <ac:chgData name="a2833768@mail.hongik.ac.kr" userId="52564aee-19ba-4d3a-94b8-a1662868fd1a" providerId="ADAL" clId="{F24D0A0F-C5DE-4150-8106-D5DC281FDE98}" dt="2022-12-11T02:26:55.714" v="1668"/>
          <ac:picMkLst>
            <pc:docMk/>
            <pc:sldMk cId="1776405180" sldId="278"/>
            <ac:picMk id="5" creationId="{E3A82162-4E32-9E5C-42E5-8E4D1D00DCE5}"/>
          </ac:picMkLst>
        </pc:picChg>
        <pc:picChg chg="add mod">
          <ac:chgData name="a2833768@mail.hongik.ac.kr" userId="52564aee-19ba-4d3a-94b8-a1662868fd1a" providerId="ADAL" clId="{F24D0A0F-C5DE-4150-8106-D5DC281FDE98}" dt="2022-12-11T02:28:02.561" v="1684" actId="1076"/>
          <ac:picMkLst>
            <pc:docMk/>
            <pc:sldMk cId="1776405180" sldId="278"/>
            <ac:picMk id="6" creationId="{E082EF71-58A8-5095-2D6D-C67795F99230}"/>
          </ac:picMkLst>
        </pc:picChg>
        <pc:picChg chg="add mod">
          <ac:chgData name="a2833768@mail.hongik.ac.kr" userId="52564aee-19ba-4d3a-94b8-a1662868fd1a" providerId="ADAL" clId="{F24D0A0F-C5DE-4150-8106-D5DC281FDE98}" dt="2022-12-11T02:27:56.651" v="1683" actId="1076"/>
          <ac:picMkLst>
            <pc:docMk/>
            <pc:sldMk cId="1776405180" sldId="278"/>
            <ac:picMk id="8" creationId="{BB485B31-F17E-FC31-AE2F-70098B982768}"/>
          </ac:picMkLst>
        </pc:picChg>
      </pc:sldChg>
      <pc:sldChg chg="addSp delSp modSp add mod ord modAnim">
        <pc:chgData name="a2833768@mail.hongik.ac.kr" userId="52564aee-19ba-4d3a-94b8-a1662868fd1a" providerId="ADAL" clId="{F24D0A0F-C5DE-4150-8106-D5DC281FDE98}" dt="2022-12-11T02:34:34.996" v="2082" actId="1076"/>
        <pc:sldMkLst>
          <pc:docMk/>
          <pc:sldMk cId="3143151955" sldId="279"/>
        </pc:sldMkLst>
        <pc:spChg chg="add del mod">
          <ac:chgData name="a2833768@mail.hongik.ac.kr" userId="52564aee-19ba-4d3a-94b8-a1662868fd1a" providerId="ADAL" clId="{F24D0A0F-C5DE-4150-8106-D5DC281FDE98}" dt="2022-12-11T02:33:30.484" v="2050"/>
          <ac:spMkLst>
            <pc:docMk/>
            <pc:sldMk cId="3143151955" sldId="279"/>
            <ac:spMk id="4" creationId="{E54144AA-D441-87B4-95A4-E603152CD4B9}"/>
          </ac:spMkLst>
        </pc:spChg>
        <pc:picChg chg="del">
          <ac:chgData name="a2833768@mail.hongik.ac.kr" userId="52564aee-19ba-4d3a-94b8-a1662868fd1a" providerId="ADAL" clId="{F24D0A0F-C5DE-4150-8106-D5DC281FDE98}" dt="2022-12-11T02:31:45.010" v="2005" actId="478"/>
          <ac:picMkLst>
            <pc:docMk/>
            <pc:sldMk cId="3143151955" sldId="279"/>
            <ac:picMk id="5" creationId="{95DD752C-A89F-D939-CE6E-BE0EF81F5E79}"/>
          </ac:picMkLst>
        </pc:picChg>
        <pc:picChg chg="add mod">
          <ac:chgData name="a2833768@mail.hongik.ac.kr" userId="52564aee-19ba-4d3a-94b8-a1662868fd1a" providerId="ADAL" clId="{F24D0A0F-C5DE-4150-8106-D5DC281FDE98}" dt="2022-12-11T02:34:34.996" v="2082" actId="1076"/>
          <ac:picMkLst>
            <pc:docMk/>
            <pc:sldMk cId="3143151955" sldId="279"/>
            <ac:picMk id="6" creationId="{1235DA9E-8804-6014-89BE-12FDC7DC7687}"/>
          </ac:picMkLst>
        </pc:picChg>
        <pc:picChg chg="del">
          <ac:chgData name="a2833768@mail.hongik.ac.kr" userId="52564aee-19ba-4d3a-94b8-a1662868fd1a" providerId="ADAL" clId="{F24D0A0F-C5DE-4150-8106-D5DC281FDE98}" dt="2022-12-11T02:31:46.714" v="2006" actId="478"/>
          <ac:picMkLst>
            <pc:docMk/>
            <pc:sldMk cId="3143151955" sldId="279"/>
            <ac:picMk id="7" creationId="{EFE62701-2C1F-99AC-EE10-AE817605B9A6}"/>
          </ac:picMkLst>
        </pc:picChg>
        <pc:picChg chg="add del mod">
          <ac:chgData name="a2833768@mail.hongik.ac.kr" userId="52564aee-19ba-4d3a-94b8-a1662868fd1a" providerId="ADAL" clId="{F24D0A0F-C5DE-4150-8106-D5DC281FDE98}" dt="2022-12-11T02:34:27.623" v="2078"/>
          <ac:picMkLst>
            <pc:docMk/>
            <pc:sldMk cId="3143151955" sldId="279"/>
            <ac:picMk id="9" creationId="{8F0CB2B2-8AD3-BAE3-27E9-3724A5C34224}"/>
          </ac:picMkLst>
        </pc:picChg>
      </pc:sldChg>
      <pc:sldChg chg="addSp delSp modSp add mod delAnim">
        <pc:chgData name="a2833768@mail.hongik.ac.kr" userId="52564aee-19ba-4d3a-94b8-a1662868fd1a" providerId="ADAL" clId="{F24D0A0F-C5DE-4150-8106-D5DC281FDE98}" dt="2022-12-12T10:16:20.907" v="2853" actId="20577"/>
        <pc:sldMkLst>
          <pc:docMk/>
          <pc:sldMk cId="3349271093" sldId="280"/>
        </pc:sldMkLst>
        <pc:spChg chg="mod">
          <ac:chgData name="a2833768@mail.hongik.ac.kr" userId="52564aee-19ba-4d3a-94b8-a1662868fd1a" providerId="ADAL" clId="{F24D0A0F-C5DE-4150-8106-D5DC281FDE98}" dt="2022-12-12T10:16:20.907" v="2853" actId="20577"/>
          <ac:spMkLst>
            <pc:docMk/>
            <pc:sldMk cId="3349271093" sldId="280"/>
            <ac:spMk id="2" creationId="{205BD3D1-429E-CEB0-D83E-EB62F7CC643A}"/>
          </ac:spMkLst>
        </pc:spChg>
        <pc:spChg chg="add del mod">
          <ac:chgData name="a2833768@mail.hongik.ac.kr" userId="52564aee-19ba-4d3a-94b8-a1662868fd1a" providerId="ADAL" clId="{F24D0A0F-C5DE-4150-8106-D5DC281FDE98}" dt="2022-12-11T02:35:28.587" v="2087"/>
          <ac:spMkLst>
            <pc:docMk/>
            <pc:sldMk cId="3349271093" sldId="280"/>
            <ac:spMk id="4" creationId="{0FE6513C-EE6B-55BE-93E4-12A45B717E4E}"/>
          </ac:spMkLst>
        </pc:spChg>
        <pc:picChg chg="del">
          <ac:chgData name="a2833768@mail.hongik.ac.kr" userId="52564aee-19ba-4d3a-94b8-a1662868fd1a" providerId="ADAL" clId="{F24D0A0F-C5DE-4150-8106-D5DC281FDE98}" dt="2022-12-11T02:34:38.736" v="2084" actId="478"/>
          <ac:picMkLst>
            <pc:docMk/>
            <pc:sldMk cId="3349271093" sldId="280"/>
            <ac:picMk id="6" creationId="{1235DA9E-8804-6014-89BE-12FDC7DC7687}"/>
          </ac:picMkLst>
        </pc:picChg>
        <pc:picChg chg="add mod">
          <ac:chgData name="a2833768@mail.hongik.ac.kr" userId="52564aee-19ba-4d3a-94b8-a1662868fd1a" providerId="ADAL" clId="{F24D0A0F-C5DE-4150-8106-D5DC281FDE98}" dt="2022-12-11T02:36:54.632" v="2109" actId="1076"/>
          <ac:picMkLst>
            <pc:docMk/>
            <pc:sldMk cId="3349271093" sldId="280"/>
            <ac:picMk id="7" creationId="{686E0A68-1EC6-8BAC-CE88-54EE61DCDF6B}"/>
          </ac:picMkLst>
        </pc:picChg>
        <pc:picChg chg="add mod">
          <ac:chgData name="a2833768@mail.hongik.ac.kr" userId="52564aee-19ba-4d3a-94b8-a1662868fd1a" providerId="ADAL" clId="{F24D0A0F-C5DE-4150-8106-D5DC281FDE98}" dt="2022-12-11T02:37:04.532" v="2112" actId="1076"/>
          <ac:picMkLst>
            <pc:docMk/>
            <pc:sldMk cId="3349271093" sldId="280"/>
            <ac:picMk id="9" creationId="{DDA59231-277A-115E-961E-797CB19D9A17}"/>
          </ac:picMkLst>
        </pc:picChg>
        <pc:picChg chg="add mod">
          <ac:chgData name="a2833768@mail.hongik.ac.kr" userId="52564aee-19ba-4d3a-94b8-a1662868fd1a" providerId="ADAL" clId="{F24D0A0F-C5DE-4150-8106-D5DC281FDE98}" dt="2022-12-11T02:45:57.592" v="2240" actId="1076"/>
          <ac:picMkLst>
            <pc:docMk/>
            <pc:sldMk cId="3349271093" sldId="280"/>
            <ac:picMk id="10" creationId="{5AF58A75-5752-9A68-B1E2-00C4F1C50099}"/>
          </ac:picMkLst>
        </pc:picChg>
      </pc:sldChg>
      <pc:sldChg chg="addSp delSp modSp add del mod">
        <pc:chgData name="a2833768@mail.hongik.ac.kr" userId="52564aee-19ba-4d3a-94b8-a1662868fd1a" providerId="ADAL" clId="{F24D0A0F-C5DE-4150-8106-D5DC281FDE98}" dt="2022-12-11T02:38:28.719" v="2143" actId="47"/>
        <pc:sldMkLst>
          <pc:docMk/>
          <pc:sldMk cId="517599932" sldId="281"/>
        </pc:sldMkLst>
        <pc:spChg chg="add mod">
          <ac:chgData name="a2833768@mail.hongik.ac.kr" userId="52564aee-19ba-4d3a-94b8-a1662868fd1a" providerId="ADAL" clId="{F24D0A0F-C5DE-4150-8106-D5DC281FDE98}" dt="2022-12-11T02:38:09.088" v="2142" actId="478"/>
          <ac:spMkLst>
            <pc:docMk/>
            <pc:sldMk cId="517599932" sldId="281"/>
            <ac:spMk id="4" creationId="{05A7EDAD-A486-98BD-A57D-7CC5AFC2F5D7}"/>
          </ac:spMkLst>
        </pc:spChg>
        <pc:picChg chg="del mod">
          <ac:chgData name="a2833768@mail.hongik.ac.kr" userId="52564aee-19ba-4d3a-94b8-a1662868fd1a" providerId="ADAL" clId="{F24D0A0F-C5DE-4150-8106-D5DC281FDE98}" dt="2022-12-11T02:38:09.088" v="2142" actId="478"/>
          <ac:picMkLst>
            <pc:docMk/>
            <pc:sldMk cId="517599932" sldId="281"/>
            <ac:picMk id="7" creationId="{686E0A68-1EC6-8BAC-CE88-54EE61DCDF6B}"/>
          </ac:picMkLst>
        </pc:picChg>
        <pc:picChg chg="del">
          <ac:chgData name="a2833768@mail.hongik.ac.kr" userId="52564aee-19ba-4d3a-94b8-a1662868fd1a" providerId="ADAL" clId="{F24D0A0F-C5DE-4150-8106-D5DC281FDE98}" dt="2022-12-11T02:38:07.761" v="2140" actId="478"/>
          <ac:picMkLst>
            <pc:docMk/>
            <pc:sldMk cId="517599932" sldId="281"/>
            <ac:picMk id="9" creationId="{DDA59231-277A-115E-961E-797CB19D9A17}"/>
          </ac:picMkLst>
        </pc:picChg>
      </pc:sldChg>
      <pc:sldChg chg="addSp delSp modSp add mod">
        <pc:chgData name="a2833768@mail.hongik.ac.kr" userId="52564aee-19ba-4d3a-94b8-a1662868fd1a" providerId="ADAL" clId="{F24D0A0F-C5DE-4150-8106-D5DC281FDE98}" dt="2022-12-12T10:17:13.260" v="2912" actId="20577"/>
        <pc:sldMkLst>
          <pc:docMk/>
          <pc:sldMk cId="2105560236" sldId="281"/>
        </pc:sldMkLst>
        <pc:spChg chg="mod">
          <ac:chgData name="a2833768@mail.hongik.ac.kr" userId="52564aee-19ba-4d3a-94b8-a1662868fd1a" providerId="ADAL" clId="{F24D0A0F-C5DE-4150-8106-D5DC281FDE98}" dt="2022-12-12T10:17:13.260" v="2912" actId="20577"/>
          <ac:spMkLst>
            <pc:docMk/>
            <pc:sldMk cId="2105560236" sldId="281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2:48:07.869" v="2251"/>
          <ac:spMkLst>
            <pc:docMk/>
            <pc:sldMk cId="2105560236" sldId="281"/>
            <ac:spMk id="3" creationId="{9AB33CC9-F07F-04B0-9B57-7BAF80986895}"/>
          </ac:spMkLst>
        </pc:spChg>
        <pc:picChg chg="add mod">
          <ac:chgData name="a2833768@mail.hongik.ac.kr" userId="52564aee-19ba-4d3a-94b8-a1662868fd1a" providerId="ADAL" clId="{F24D0A0F-C5DE-4150-8106-D5DC281FDE98}" dt="2022-12-11T02:48:38.447" v="2293" actId="1035"/>
          <ac:picMkLst>
            <pc:docMk/>
            <pc:sldMk cId="2105560236" sldId="281"/>
            <ac:picMk id="5" creationId="{EB9BA8CD-3EFA-D305-DD7C-98B897A4C719}"/>
          </ac:picMkLst>
        </pc:picChg>
        <pc:picChg chg="add del mod">
          <ac:chgData name="a2833768@mail.hongik.ac.kr" userId="52564aee-19ba-4d3a-94b8-a1662868fd1a" providerId="ADAL" clId="{F24D0A0F-C5DE-4150-8106-D5DC281FDE98}" dt="2022-12-11T02:48:22.143" v="2257" actId="478"/>
          <ac:picMkLst>
            <pc:docMk/>
            <pc:sldMk cId="2105560236" sldId="281"/>
            <ac:picMk id="7" creationId="{F256F9BA-814F-7634-8CA1-1A78D5EBE984}"/>
          </ac:picMkLst>
        </pc:picChg>
        <pc:picChg chg="add mod">
          <ac:chgData name="a2833768@mail.hongik.ac.kr" userId="52564aee-19ba-4d3a-94b8-a1662868fd1a" providerId="ADAL" clId="{F24D0A0F-C5DE-4150-8106-D5DC281FDE98}" dt="2022-12-11T02:48:40.931" v="2299" actId="1036"/>
          <ac:picMkLst>
            <pc:docMk/>
            <pc:sldMk cId="2105560236" sldId="281"/>
            <ac:picMk id="9" creationId="{D3A82E23-CB19-29B2-0FCE-94D53E3C4C63}"/>
          </ac:picMkLst>
        </pc:picChg>
      </pc:sldChg>
      <pc:sldChg chg="addSp delSp modSp add mod">
        <pc:chgData name="a2833768@mail.hongik.ac.kr" userId="52564aee-19ba-4d3a-94b8-a1662868fd1a" providerId="ADAL" clId="{F24D0A0F-C5DE-4150-8106-D5DC281FDE98}" dt="2022-12-11T02:52:12.701" v="2457" actId="1036"/>
        <pc:sldMkLst>
          <pc:docMk/>
          <pc:sldMk cId="393373374" sldId="282"/>
        </pc:sldMkLst>
        <pc:spChg chg="del">
          <ac:chgData name="a2833768@mail.hongik.ac.kr" userId="52564aee-19ba-4d3a-94b8-a1662868fd1a" providerId="ADAL" clId="{F24D0A0F-C5DE-4150-8106-D5DC281FDE98}" dt="2022-12-11T02:50:52.304" v="2333"/>
          <ac:spMkLst>
            <pc:docMk/>
            <pc:sldMk cId="393373374" sldId="282"/>
            <ac:spMk id="3" creationId="{9AB33CC9-F07F-04B0-9B57-7BAF80986895}"/>
          </ac:spMkLst>
        </pc:spChg>
        <pc:spChg chg="add del mod">
          <ac:chgData name="a2833768@mail.hongik.ac.kr" userId="52564aee-19ba-4d3a-94b8-a1662868fd1a" providerId="ADAL" clId="{F24D0A0F-C5DE-4150-8106-D5DC281FDE98}" dt="2022-12-11T02:52:08.143" v="2439"/>
          <ac:spMkLst>
            <pc:docMk/>
            <pc:sldMk cId="393373374" sldId="282"/>
            <ac:spMk id="9" creationId="{A48D1621-01E8-5627-DD2E-0C980292D1ED}"/>
          </ac:spMkLst>
        </pc:spChg>
        <pc:picChg chg="add del mod">
          <ac:chgData name="a2833768@mail.hongik.ac.kr" userId="52564aee-19ba-4d3a-94b8-a1662868fd1a" providerId="ADAL" clId="{F24D0A0F-C5DE-4150-8106-D5DC281FDE98}" dt="2022-12-11T02:51:50.584" v="2390" actId="21"/>
          <ac:picMkLst>
            <pc:docMk/>
            <pc:sldMk cId="393373374" sldId="282"/>
            <ac:picMk id="5" creationId="{23520651-5828-92C7-F480-28343B35A522}"/>
          </ac:picMkLst>
        </pc:picChg>
        <pc:picChg chg="add del mod">
          <ac:chgData name="a2833768@mail.hongik.ac.kr" userId="52564aee-19ba-4d3a-94b8-a1662868fd1a" providerId="ADAL" clId="{F24D0A0F-C5DE-4150-8106-D5DC281FDE98}" dt="2022-12-11T02:51:35.109" v="2370"/>
          <ac:picMkLst>
            <pc:docMk/>
            <pc:sldMk cId="393373374" sldId="282"/>
            <ac:picMk id="7" creationId="{7E1730CA-30AD-69ED-C80E-7CE8C9804E01}"/>
          </ac:picMkLst>
        </pc:picChg>
        <pc:picChg chg="add mod">
          <ac:chgData name="a2833768@mail.hongik.ac.kr" userId="52564aee-19ba-4d3a-94b8-a1662868fd1a" providerId="ADAL" clId="{F24D0A0F-C5DE-4150-8106-D5DC281FDE98}" dt="2022-12-11T02:52:12.701" v="2457" actId="1036"/>
          <ac:picMkLst>
            <pc:docMk/>
            <pc:sldMk cId="393373374" sldId="282"/>
            <ac:picMk id="11" creationId="{C1850120-124A-B41F-089B-304EE4CCE507}"/>
          </ac:picMkLst>
        </pc:picChg>
      </pc:sldChg>
      <pc:sldChg chg="addSp delSp modSp add mod ord">
        <pc:chgData name="a2833768@mail.hongik.ac.kr" userId="52564aee-19ba-4d3a-94b8-a1662868fd1a" providerId="ADAL" clId="{F24D0A0F-C5DE-4150-8106-D5DC281FDE98}" dt="2022-12-12T10:17:45.227" v="2917" actId="20577"/>
        <pc:sldMkLst>
          <pc:docMk/>
          <pc:sldMk cId="3811780760" sldId="283"/>
        </pc:sldMkLst>
        <pc:spChg chg="mod">
          <ac:chgData name="a2833768@mail.hongik.ac.kr" userId="52564aee-19ba-4d3a-94b8-a1662868fd1a" providerId="ADAL" clId="{F24D0A0F-C5DE-4150-8106-D5DC281FDE98}" dt="2022-12-12T10:17:45.227" v="2917" actId="20577"/>
          <ac:spMkLst>
            <pc:docMk/>
            <pc:sldMk cId="3811780760" sldId="283"/>
            <ac:spMk id="2" creationId="{205BD3D1-429E-CEB0-D83E-EB62F7CC643A}"/>
          </ac:spMkLst>
        </pc:spChg>
        <pc:spChg chg="del">
          <ac:chgData name="a2833768@mail.hongik.ac.kr" userId="52564aee-19ba-4d3a-94b8-a1662868fd1a" providerId="ADAL" clId="{F24D0A0F-C5DE-4150-8106-D5DC281FDE98}" dt="2022-12-11T02:50:07.550" v="2301"/>
          <ac:spMkLst>
            <pc:docMk/>
            <pc:sldMk cId="3811780760" sldId="283"/>
            <ac:spMk id="3" creationId="{9AB33CC9-F07F-04B0-9B57-7BAF80986895}"/>
          </ac:spMkLst>
        </pc:spChg>
        <pc:spChg chg="add mod">
          <ac:chgData name="a2833768@mail.hongik.ac.kr" userId="52564aee-19ba-4d3a-94b8-a1662868fd1a" providerId="ADAL" clId="{F24D0A0F-C5DE-4150-8106-D5DC281FDE98}" dt="2022-12-11T02:53:16.851" v="2512" actId="20577"/>
          <ac:spMkLst>
            <pc:docMk/>
            <pc:sldMk cId="3811780760" sldId="283"/>
            <ac:spMk id="7" creationId="{245943B2-F7BD-F8A0-4773-F72C3677E9B5}"/>
          </ac:spMkLst>
        </pc:spChg>
        <pc:picChg chg="add mod">
          <ac:chgData name="a2833768@mail.hongik.ac.kr" userId="52564aee-19ba-4d3a-94b8-a1662868fd1a" providerId="ADAL" clId="{F24D0A0F-C5DE-4150-8106-D5DC281FDE98}" dt="2022-12-11T02:52:01.740" v="2438" actId="1035"/>
          <ac:picMkLst>
            <pc:docMk/>
            <pc:sldMk cId="3811780760" sldId="283"/>
            <ac:picMk id="5" creationId="{C9DF0DCB-719C-0BE4-05EE-35D4CC9EEB05}"/>
          </ac:picMkLst>
        </pc:picChg>
        <pc:picChg chg="add mod">
          <ac:chgData name="a2833768@mail.hongik.ac.kr" userId="52564aee-19ba-4d3a-94b8-a1662868fd1a" providerId="ADAL" clId="{F24D0A0F-C5DE-4150-8106-D5DC281FDE98}" dt="2022-12-11T02:51:57.013" v="2406" actId="1037"/>
          <ac:picMkLst>
            <pc:docMk/>
            <pc:sldMk cId="3811780760" sldId="283"/>
            <ac:picMk id="6" creationId="{AF59F064-F3F6-E9C5-5C8B-7B7BB545D041}"/>
          </ac:picMkLst>
        </pc:picChg>
      </pc:sldChg>
    </pc:docChg>
  </pc:docChgLst>
  <pc:docChgLst>
    <pc:chgData name="황태훈" userId="52564aee-19ba-4d3a-94b8-a1662868fd1a" providerId="ADAL" clId="{D5426916-50A1-4D7B-B92E-B2465A83B665}"/>
    <pc:docChg chg="undo custSel delSld modSld">
      <pc:chgData name="황태훈" userId="52564aee-19ba-4d3a-94b8-a1662868fd1a" providerId="ADAL" clId="{D5426916-50A1-4D7B-B92E-B2465A83B665}" dt="2022-12-12T03:40:48.153" v="808" actId="47"/>
      <pc:docMkLst>
        <pc:docMk/>
      </pc:docMkLst>
      <pc:sldChg chg="delSp modSp mod">
        <pc:chgData name="황태훈" userId="52564aee-19ba-4d3a-94b8-a1662868fd1a" providerId="ADAL" clId="{D5426916-50A1-4D7B-B92E-B2465A83B665}" dt="2022-12-12T03:19:06.122" v="271" actId="1036"/>
        <pc:sldMkLst>
          <pc:docMk/>
          <pc:sldMk cId="3270657428" sldId="260"/>
        </pc:sldMkLst>
        <pc:spChg chg="del">
          <ac:chgData name="황태훈" userId="52564aee-19ba-4d3a-94b8-a1662868fd1a" providerId="ADAL" clId="{D5426916-50A1-4D7B-B92E-B2465A83B665}" dt="2022-12-12T03:19:00.174" v="261" actId="478"/>
          <ac:spMkLst>
            <pc:docMk/>
            <pc:sldMk cId="3270657428" sldId="260"/>
            <ac:spMk id="9" creationId="{A4936D25-D8B8-86D5-C955-D3FA8E434D1F}"/>
          </ac:spMkLst>
        </pc:spChg>
        <pc:picChg chg="mod">
          <ac:chgData name="황태훈" userId="52564aee-19ba-4d3a-94b8-a1662868fd1a" providerId="ADAL" clId="{D5426916-50A1-4D7B-B92E-B2465A83B665}" dt="2022-12-12T03:19:06.122" v="271" actId="1036"/>
          <ac:picMkLst>
            <pc:docMk/>
            <pc:sldMk cId="3270657428" sldId="260"/>
            <ac:picMk id="6" creationId="{DBCF5E21-871C-10D5-6E78-54DAD1E766D6}"/>
          </ac:picMkLst>
        </pc:picChg>
      </pc:sldChg>
      <pc:sldChg chg="addSp modSp mod">
        <pc:chgData name="황태훈" userId="52564aee-19ba-4d3a-94b8-a1662868fd1a" providerId="ADAL" clId="{D5426916-50A1-4D7B-B92E-B2465A83B665}" dt="2022-12-12T03:28:40.483" v="655" actId="13822"/>
        <pc:sldMkLst>
          <pc:docMk/>
          <pc:sldMk cId="834636390" sldId="261"/>
        </pc:sldMkLst>
        <pc:spChg chg="add mod">
          <ac:chgData name="황태훈" userId="52564aee-19ba-4d3a-94b8-a1662868fd1a" providerId="ADAL" clId="{D5426916-50A1-4D7B-B92E-B2465A83B665}" dt="2022-12-12T03:28:30.673" v="653" actId="17032"/>
          <ac:spMkLst>
            <pc:docMk/>
            <pc:sldMk cId="834636390" sldId="261"/>
            <ac:spMk id="3" creationId="{9234B0E7-4A83-03F6-747E-F60E9A6741BC}"/>
          </ac:spMkLst>
        </pc:spChg>
        <pc:picChg chg="mod">
          <ac:chgData name="황태훈" userId="52564aee-19ba-4d3a-94b8-a1662868fd1a" providerId="ADAL" clId="{D5426916-50A1-4D7B-B92E-B2465A83B665}" dt="2022-12-12T03:28:18.325" v="651" actId="1076"/>
          <ac:picMkLst>
            <pc:docMk/>
            <pc:sldMk cId="834636390" sldId="261"/>
            <ac:picMk id="6" creationId="{5A2E6DA5-7799-2B6A-C7BE-DB586E387C98}"/>
          </ac:picMkLst>
        </pc:picChg>
        <pc:cxnChg chg="add mod">
          <ac:chgData name="황태훈" userId="52564aee-19ba-4d3a-94b8-a1662868fd1a" providerId="ADAL" clId="{D5426916-50A1-4D7B-B92E-B2465A83B665}" dt="2022-12-12T03:28:40.483" v="655" actId="13822"/>
          <ac:cxnSpMkLst>
            <pc:docMk/>
            <pc:sldMk cId="834636390" sldId="261"/>
            <ac:cxnSpMk id="5" creationId="{A07F7CEC-6714-E3EE-B17C-A42F90C56F27}"/>
          </ac:cxnSpMkLst>
        </pc:cxnChg>
      </pc:sldChg>
      <pc:sldChg chg="addSp delSp modSp mod">
        <pc:chgData name="황태훈" userId="52564aee-19ba-4d3a-94b8-a1662868fd1a" providerId="ADAL" clId="{D5426916-50A1-4D7B-B92E-B2465A83B665}" dt="2022-12-12T03:18:33.829" v="259" actId="20577"/>
        <pc:sldMkLst>
          <pc:docMk/>
          <pc:sldMk cId="335294285" sldId="262"/>
        </pc:sldMkLst>
        <pc:spChg chg="add del mod">
          <ac:chgData name="황태훈" userId="52564aee-19ba-4d3a-94b8-a1662868fd1a" providerId="ADAL" clId="{D5426916-50A1-4D7B-B92E-B2465A83B665}" dt="2022-12-12T03:17:52.575" v="220" actId="478"/>
          <ac:spMkLst>
            <pc:docMk/>
            <pc:sldMk cId="335294285" sldId="262"/>
            <ac:spMk id="3" creationId="{01DB8D53-D36C-5A23-B131-2A689F302512}"/>
          </ac:spMkLst>
        </pc:spChg>
        <pc:spChg chg="add mod">
          <ac:chgData name="황태훈" userId="52564aee-19ba-4d3a-94b8-a1662868fd1a" providerId="ADAL" clId="{D5426916-50A1-4D7B-B92E-B2465A83B665}" dt="2022-12-12T03:16:24.381" v="87" actId="14100"/>
          <ac:spMkLst>
            <pc:docMk/>
            <pc:sldMk cId="335294285" sldId="262"/>
            <ac:spMk id="4" creationId="{0893AA64-D529-8503-AB38-6EDCA6F29C03}"/>
          </ac:spMkLst>
        </pc:spChg>
        <pc:spChg chg="add del mod">
          <ac:chgData name="황태훈" userId="52564aee-19ba-4d3a-94b8-a1662868fd1a" providerId="ADAL" clId="{D5426916-50A1-4D7B-B92E-B2465A83B665}" dt="2022-12-12T03:17:47.043" v="219" actId="478"/>
          <ac:spMkLst>
            <pc:docMk/>
            <pc:sldMk cId="335294285" sldId="262"/>
            <ac:spMk id="6" creationId="{4CE0DC7F-37D8-283F-B4A5-EE8B4BEE5C4A}"/>
          </ac:spMkLst>
        </pc:spChg>
        <pc:spChg chg="add mod">
          <ac:chgData name="황태훈" userId="52564aee-19ba-4d3a-94b8-a1662868fd1a" providerId="ADAL" clId="{D5426916-50A1-4D7B-B92E-B2465A83B665}" dt="2022-12-12T03:18:33.829" v="259" actId="20577"/>
          <ac:spMkLst>
            <pc:docMk/>
            <pc:sldMk cId="335294285" sldId="262"/>
            <ac:spMk id="7" creationId="{59BAD2B2-6F63-0144-9C1F-3109FD7F79A4}"/>
          </ac:spMkLst>
        </pc:spChg>
        <pc:picChg chg="mod">
          <ac:chgData name="황태훈" userId="52564aee-19ba-4d3a-94b8-a1662868fd1a" providerId="ADAL" clId="{D5426916-50A1-4D7B-B92E-B2465A83B665}" dt="2022-12-12T03:16:09.396" v="37" actId="1076"/>
          <ac:picMkLst>
            <pc:docMk/>
            <pc:sldMk cId="335294285" sldId="262"/>
            <ac:picMk id="5" creationId="{7C168B15-89E5-26EA-5586-640736232EC5}"/>
          </ac:picMkLst>
        </pc:picChg>
      </pc:sldChg>
      <pc:sldChg chg="modSp mod">
        <pc:chgData name="황태훈" userId="52564aee-19ba-4d3a-94b8-a1662868fd1a" providerId="ADAL" clId="{D5426916-50A1-4D7B-B92E-B2465A83B665}" dt="2022-12-12T03:28:56.144" v="684" actId="1035"/>
        <pc:sldMkLst>
          <pc:docMk/>
          <pc:sldMk cId="3908245698" sldId="263"/>
        </pc:sldMkLst>
        <pc:picChg chg="mod">
          <ac:chgData name="황태훈" userId="52564aee-19ba-4d3a-94b8-a1662868fd1a" providerId="ADAL" clId="{D5426916-50A1-4D7B-B92E-B2465A83B665}" dt="2022-12-12T03:28:56.144" v="684" actId="1035"/>
          <ac:picMkLst>
            <pc:docMk/>
            <pc:sldMk cId="3908245698" sldId="263"/>
            <ac:picMk id="4" creationId="{50EB9F93-570C-1C99-376B-F496FEC51166}"/>
          </ac:picMkLst>
        </pc:picChg>
      </pc:sldChg>
      <pc:sldChg chg="addSp modSp mod">
        <pc:chgData name="황태훈" userId="52564aee-19ba-4d3a-94b8-a1662868fd1a" providerId="ADAL" clId="{D5426916-50A1-4D7B-B92E-B2465A83B665}" dt="2022-12-12T03:27:30.226" v="643" actId="1076"/>
        <pc:sldMkLst>
          <pc:docMk/>
          <pc:sldMk cId="3431044964" sldId="266"/>
        </pc:sldMkLst>
        <pc:spChg chg="add mod">
          <ac:chgData name="황태훈" userId="52564aee-19ba-4d3a-94b8-a1662868fd1a" providerId="ADAL" clId="{D5426916-50A1-4D7B-B92E-B2465A83B665}" dt="2022-12-12T03:26:29.133" v="583" actId="1036"/>
          <ac:spMkLst>
            <pc:docMk/>
            <pc:sldMk cId="3431044964" sldId="266"/>
            <ac:spMk id="3" creationId="{212731AE-ACA9-B3A3-5F07-F9463CF8557D}"/>
          </ac:spMkLst>
        </pc:spChg>
        <pc:spChg chg="add mod">
          <ac:chgData name="황태훈" userId="52564aee-19ba-4d3a-94b8-a1662868fd1a" providerId="ADAL" clId="{D5426916-50A1-4D7B-B92E-B2465A83B665}" dt="2022-12-12T03:27:30.226" v="643" actId="1076"/>
          <ac:spMkLst>
            <pc:docMk/>
            <pc:sldMk cId="3431044964" sldId="266"/>
            <ac:spMk id="4" creationId="{2F1C97FA-F9FF-A961-9F2A-1BF3A5E6A6B9}"/>
          </ac:spMkLst>
        </pc:spChg>
        <pc:picChg chg="mod">
          <ac:chgData name="황태훈" userId="52564aee-19ba-4d3a-94b8-a1662868fd1a" providerId="ADAL" clId="{D5426916-50A1-4D7B-B92E-B2465A83B665}" dt="2022-12-12T03:25:43.607" v="543" actId="1035"/>
          <ac:picMkLst>
            <pc:docMk/>
            <pc:sldMk cId="3431044964" sldId="266"/>
            <ac:picMk id="8" creationId="{DED24B82-C4A1-46DD-87EE-986321753B44}"/>
          </ac:picMkLst>
        </pc:picChg>
      </pc:sldChg>
      <pc:sldChg chg="modSp mod">
        <pc:chgData name="황태훈" userId="52564aee-19ba-4d3a-94b8-a1662868fd1a" providerId="ADAL" clId="{D5426916-50A1-4D7B-B92E-B2465A83B665}" dt="2022-12-12T03:29:13.680" v="690" actId="1076"/>
        <pc:sldMkLst>
          <pc:docMk/>
          <pc:sldMk cId="1479236666" sldId="267"/>
        </pc:sldMkLst>
        <pc:picChg chg="mod">
          <ac:chgData name="황태훈" userId="52564aee-19ba-4d3a-94b8-a1662868fd1a" providerId="ADAL" clId="{D5426916-50A1-4D7B-B92E-B2465A83B665}" dt="2022-12-12T03:29:03.395" v="689" actId="1036"/>
          <ac:picMkLst>
            <pc:docMk/>
            <pc:sldMk cId="1479236666" sldId="267"/>
            <ac:picMk id="5" creationId="{885B2633-DDD8-2215-CD73-0A94E5C309C1}"/>
          </ac:picMkLst>
        </pc:picChg>
        <pc:picChg chg="mod">
          <ac:chgData name="황태훈" userId="52564aee-19ba-4d3a-94b8-a1662868fd1a" providerId="ADAL" clId="{D5426916-50A1-4D7B-B92E-B2465A83B665}" dt="2022-12-12T03:29:13.680" v="690" actId="1076"/>
          <ac:picMkLst>
            <pc:docMk/>
            <pc:sldMk cId="1479236666" sldId="267"/>
            <ac:picMk id="7" creationId="{B1CC87C5-4244-9772-FE40-113BE92341B3}"/>
          </ac:picMkLst>
        </pc:picChg>
      </pc:sldChg>
      <pc:sldChg chg="addSp modSp mod">
        <pc:chgData name="황태훈" userId="52564aee-19ba-4d3a-94b8-a1662868fd1a" providerId="ADAL" clId="{D5426916-50A1-4D7B-B92E-B2465A83B665}" dt="2022-12-12T03:21:23.458" v="428"/>
        <pc:sldMkLst>
          <pc:docMk/>
          <pc:sldMk cId="1443803456" sldId="269"/>
        </pc:sldMkLst>
        <pc:spChg chg="add mod">
          <ac:chgData name="황태훈" userId="52564aee-19ba-4d3a-94b8-a1662868fd1a" providerId="ADAL" clId="{D5426916-50A1-4D7B-B92E-B2465A83B665}" dt="2022-12-12T03:20:16.594" v="338" actId="17032"/>
          <ac:spMkLst>
            <pc:docMk/>
            <pc:sldMk cId="1443803456" sldId="269"/>
            <ac:spMk id="3" creationId="{866C8022-FA98-1209-2F84-9905EF25765A}"/>
          </ac:spMkLst>
        </pc:spChg>
        <pc:spChg chg="add mod">
          <ac:chgData name="황태훈" userId="52564aee-19ba-4d3a-94b8-a1662868fd1a" providerId="ADAL" clId="{D5426916-50A1-4D7B-B92E-B2465A83B665}" dt="2022-12-12T03:21:23.458" v="428"/>
          <ac:spMkLst>
            <pc:docMk/>
            <pc:sldMk cId="1443803456" sldId="269"/>
            <ac:spMk id="4" creationId="{74807847-6791-5F44-FFEF-0482CC8631D6}"/>
          </ac:spMkLst>
        </pc:spChg>
        <pc:picChg chg="mod">
          <ac:chgData name="황태훈" userId="52564aee-19ba-4d3a-94b8-a1662868fd1a" providerId="ADAL" clId="{D5426916-50A1-4D7B-B92E-B2465A83B665}" dt="2022-12-12T03:19:51.229" v="335" actId="14100"/>
          <ac:picMkLst>
            <pc:docMk/>
            <pc:sldMk cId="1443803456" sldId="269"/>
            <ac:picMk id="7" creationId="{3A4E365F-9356-826E-D9DF-375C4A490683}"/>
          </ac:picMkLst>
        </pc:picChg>
      </pc:sldChg>
      <pc:sldChg chg="addSp modSp mod">
        <pc:chgData name="황태훈" userId="52564aee-19ba-4d3a-94b8-a1662868fd1a" providerId="ADAL" clId="{D5426916-50A1-4D7B-B92E-B2465A83B665}" dt="2022-12-12T03:30:26.519" v="694" actId="13822"/>
        <pc:sldMkLst>
          <pc:docMk/>
          <pc:sldMk cId="652467087" sldId="270"/>
        </pc:sldMkLst>
        <pc:spChg chg="add mod">
          <ac:chgData name="황태훈" userId="52564aee-19ba-4d3a-94b8-a1662868fd1a" providerId="ADAL" clId="{D5426916-50A1-4D7B-B92E-B2465A83B665}" dt="2022-12-12T03:30:14.272" v="692" actId="17032"/>
          <ac:spMkLst>
            <pc:docMk/>
            <pc:sldMk cId="652467087" sldId="270"/>
            <ac:spMk id="3" creationId="{83C7057D-F0F9-3DE0-B723-FF5294ACE8E8}"/>
          </ac:spMkLst>
        </pc:spChg>
        <pc:cxnChg chg="add mod">
          <ac:chgData name="황태훈" userId="52564aee-19ba-4d3a-94b8-a1662868fd1a" providerId="ADAL" clId="{D5426916-50A1-4D7B-B92E-B2465A83B665}" dt="2022-12-12T03:30:26.519" v="694" actId="13822"/>
          <ac:cxnSpMkLst>
            <pc:docMk/>
            <pc:sldMk cId="652467087" sldId="270"/>
            <ac:cxnSpMk id="6" creationId="{FBFC8296-CC23-A505-09A9-BA6533A6CEA4}"/>
          </ac:cxnSpMkLst>
        </pc:cxnChg>
      </pc:sldChg>
      <pc:sldChg chg="addSp delSp modSp mod">
        <pc:chgData name="황태훈" userId="52564aee-19ba-4d3a-94b8-a1662868fd1a" providerId="ADAL" clId="{D5426916-50A1-4D7B-B92E-B2465A83B665}" dt="2022-12-12T03:34:22.569" v="735" actId="1037"/>
        <pc:sldMkLst>
          <pc:docMk/>
          <pc:sldMk cId="2718731584" sldId="274"/>
        </pc:sldMkLst>
        <pc:picChg chg="add mod">
          <ac:chgData name="황태훈" userId="52564aee-19ba-4d3a-94b8-a1662868fd1a" providerId="ADAL" clId="{D5426916-50A1-4D7B-B92E-B2465A83B665}" dt="2022-12-12T03:34:22.569" v="735" actId="1037"/>
          <ac:picMkLst>
            <pc:docMk/>
            <pc:sldMk cId="2718731584" sldId="274"/>
            <ac:picMk id="4" creationId="{431C4C83-5470-2D8D-C12F-B5FDA2F51901}"/>
          </ac:picMkLst>
        </pc:picChg>
        <pc:picChg chg="del">
          <ac:chgData name="황태훈" userId="52564aee-19ba-4d3a-94b8-a1662868fd1a" providerId="ADAL" clId="{D5426916-50A1-4D7B-B92E-B2465A83B665}" dt="2022-12-12T03:33:52.112" v="695" actId="478"/>
          <ac:picMkLst>
            <pc:docMk/>
            <pc:sldMk cId="2718731584" sldId="274"/>
            <ac:picMk id="10" creationId="{8BEEBC0E-8A50-655D-2673-6616936BF057}"/>
          </ac:picMkLst>
        </pc:picChg>
      </pc:sldChg>
      <pc:sldChg chg="modSp mod">
        <pc:chgData name="황태훈" userId="52564aee-19ba-4d3a-94b8-a1662868fd1a" providerId="ADAL" clId="{D5426916-50A1-4D7B-B92E-B2465A83B665}" dt="2022-12-12T03:21:53.073" v="431" actId="14100"/>
        <pc:sldMkLst>
          <pc:docMk/>
          <pc:sldMk cId="2572253811" sldId="275"/>
        </pc:sldMkLst>
        <pc:picChg chg="mod">
          <ac:chgData name="황태훈" userId="52564aee-19ba-4d3a-94b8-a1662868fd1a" providerId="ADAL" clId="{D5426916-50A1-4D7B-B92E-B2465A83B665}" dt="2022-12-12T03:21:53.073" v="431" actId="14100"/>
          <ac:picMkLst>
            <pc:docMk/>
            <pc:sldMk cId="2572253811" sldId="275"/>
            <ac:picMk id="5" creationId="{F58E8B51-3851-23C4-39FA-8AB260679691}"/>
          </ac:picMkLst>
        </pc:picChg>
      </pc:sldChg>
      <pc:sldChg chg="addSp modSp">
        <pc:chgData name="황태훈" userId="52564aee-19ba-4d3a-94b8-a1662868fd1a" providerId="ADAL" clId="{D5426916-50A1-4D7B-B92E-B2465A83B665}" dt="2022-12-12T03:37:00.077" v="765" actId="11529"/>
        <pc:sldMkLst>
          <pc:docMk/>
          <pc:sldMk cId="1030702509" sldId="276"/>
        </pc:sldMkLst>
        <pc:spChg chg="add mod">
          <ac:chgData name="황태훈" userId="52564aee-19ba-4d3a-94b8-a1662868fd1a" providerId="ADAL" clId="{D5426916-50A1-4D7B-B92E-B2465A83B665}" dt="2022-12-12T03:37:00.077" v="765" actId="11529"/>
          <ac:spMkLst>
            <pc:docMk/>
            <pc:sldMk cId="1030702509" sldId="276"/>
            <ac:spMk id="3" creationId="{8050ECF3-ADB2-7000-D213-77AB936695F1}"/>
          </ac:spMkLst>
        </pc:spChg>
      </pc:sldChg>
      <pc:sldChg chg="addSp modSp mod">
        <pc:chgData name="황태훈" userId="52564aee-19ba-4d3a-94b8-a1662868fd1a" providerId="ADAL" clId="{D5426916-50A1-4D7B-B92E-B2465A83B665}" dt="2022-12-12T03:36:19.100" v="764" actId="20577"/>
        <pc:sldMkLst>
          <pc:docMk/>
          <pc:sldMk cId="1776405180" sldId="278"/>
        </pc:sldMkLst>
        <pc:spChg chg="add mod">
          <ac:chgData name="황태훈" userId="52564aee-19ba-4d3a-94b8-a1662868fd1a" providerId="ADAL" clId="{D5426916-50A1-4D7B-B92E-B2465A83B665}" dt="2022-12-12T03:36:19.100" v="764" actId="20577"/>
          <ac:spMkLst>
            <pc:docMk/>
            <pc:sldMk cId="1776405180" sldId="278"/>
            <ac:spMk id="3" creationId="{3E12A5C8-F569-982E-97D2-D93A6C4019F5}"/>
          </ac:spMkLst>
        </pc:spChg>
      </pc:sldChg>
      <pc:sldChg chg="addSp delSp modSp del mod delAnim">
        <pc:chgData name="황태훈" userId="52564aee-19ba-4d3a-94b8-a1662868fd1a" providerId="ADAL" clId="{D5426916-50A1-4D7B-B92E-B2465A83B665}" dt="2022-12-12T03:38:41.626" v="781" actId="47"/>
        <pc:sldMkLst>
          <pc:docMk/>
          <pc:sldMk cId="3143151955" sldId="279"/>
        </pc:sldMkLst>
        <pc:spChg chg="add mod">
          <ac:chgData name="황태훈" userId="52564aee-19ba-4d3a-94b8-a1662868fd1a" providerId="ADAL" clId="{D5426916-50A1-4D7B-B92E-B2465A83B665}" dt="2022-12-12T03:38:39.505" v="780" actId="478"/>
          <ac:spMkLst>
            <pc:docMk/>
            <pc:sldMk cId="3143151955" sldId="279"/>
            <ac:spMk id="4" creationId="{B1252244-E9E2-0A81-8DA7-2D445C74BCA2}"/>
          </ac:spMkLst>
        </pc:spChg>
        <pc:picChg chg="del">
          <ac:chgData name="황태훈" userId="52564aee-19ba-4d3a-94b8-a1662868fd1a" providerId="ADAL" clId="{D5426916-50A1-4D7B-B92E-B2465A83B665}" dt="2022-12-12T03:38:39.505" v="780" actId="478"/>
          <ac:picMkLst>
            <pc:docMk/>
            <pc:sldMk cId="3143151955" sldId="279"/>
            <ac:picMk id="6" creationId="{1235DA9E-8804-6014-89BE-12FDC7DC7687}"/>
          </ac:picMkLst>
        </pc:picChg>
      </pc:sldChg>
      <pc:sldChg chg="addSp delSp modSp mod">
        <pc:chgData name="황태훈" userId="52564aee-19ba-4d3a-94b8-a1662868fd1a" providerId="ADAL" clId="{D5426916-50A1-4D7B-B92E-B2465A83B665}" dt="2022-12-12T03:39:20.643" v="802" actId="1035"/>
        <pc:sldMkLst>
          <pc:docMk/>
          <pc:sldMk cId="3349271093" sldId="280"/>
        </pc:sldMkLst>
        <pc:spChg chg="add del mod">
          <ac:chgData name="황태훈" userId="52564aee-19ba-4d3a-94b8-a1662868fd1a" providerId="ADAL" clId="{D5426916-50A1-4D7B-B92E-B2465A83B665}" dt="2022-12-12T03:38:54.296" v="784" actId="478"/>
          <ac:spMkLst>
            <pc:docMk/>
            <pc:sldMk cId="3349271093" sldId="280"/>
            <ac:spMk id="4" creationId="{8A8CE807-51CD-558E-70F8-7E178CDE62E6}"/>
          </ac:spMkLst>
        </pc:spChg>
        <pc:picChg chg="del mod">
          <ac:chgData name="황태훈" userId="52564aee-19ba-4d3a-94b8-a1662868fd1a" providerId="ADAL" clId="{D5426916-50A1-4D7B-B92E-B2465A83B665}" dt="2022-12-12T03:38:47.691" v="783" actId="478"/>
          <ac:picMkLst>
            <pc:docMk/>
            <pc:sldMk cId="3349271093" sldId="280"/>
            <ac:picMk id="7" creationId="{686E0A68-1EC6-8BAC-CE88-54EE61DCDF6B}"/>
          </ac:picMkLst>
        </pc:picChg>
        <pc:picChg chg="mod">
          <ac:chgData name="황태훈" userId="52564aee-19ba-4d3a-94b8-a1662868fd1a" providerId="ADAL" clId="{D5426916-50A1-4D7B-B92E-B2465A83B665}" dt="2022-12-12T03:39:06.671" v="798" actId="1038"/>
          <ac:picMkLst>
            <pc:docMk/>
            <pc:sldMk cId="3349271093" sldId="280"/>
            <ac:picMk id="9" creationId="{DDA59231-277A-115E-961E-797CB19D9A17}"/>
          </ac:picMkLst>
        </pc:picChg>
        <pc:picChg chg="mod">
          <ac:chgData name="황태훈" userId="52564aee-19ba-4d3a-94b8-a1662868fd1a" providerId="ADAL" clId="{D5426916-50A1-4D7B-B92E-B2465A83B665}" dt="2022-12-12T03:39:20.643" v="802" actId="1035"/>
          <ac:picMkLst>
            <pc:docMk/>
            <pc:sldMk cId="3349271093" sldId="280"/>
            <ac:picMk id="10" creationId="{5AF58A75-5752-9A68-B1E2-00C4F1C50099}"/>
          </ac:picMkLst>
        </pc:picChg>
      </pc:sldChg>
      <pc:sldChg chg="addSp modSp mod">
        <pc:chgData name="황태훈" userId="52564aee-19ba-4d3a-94b8-a1662868fd1a" providerId="ADAL" clId="{D5426916-50A1-4D7B-B92E-B2465A83B665}" dt="2022-12-12T03:40:11.210" v="807" actId="13822"/>
        <pc:sldMkLst>
          <pc:docMk/>
          <pc:sldMk cId="2105560236" sldId="281"/>
        </pc:sldMkLst>
        <pc:spChg chg="add mod">
          <ac:chgData name="황태훈" userId="52564aee-19ba-4d3a-94b8-a1662868fd1a" providerId="ADAL" clId="{D5426916-50A1-4D7B-B92E-B2465A83B665}" dt="2022-12-12T03:40:00.719" v="805" actId="14100"/>
          <ac:spMkLst>
            <pc:docMk/>
            <pc:sldMk cId="2105560236" sldId="281"/>
            <ac:spMk id="3" creationId="{69CCCF5B-0440-9F90-1F89-882F9FCEF79D}"/>
          </ac:spMkLst>
        </pc:spChg>
        <pc:cxnChg chg="add mod">
          <ac:chgData name="황태훈" userId="52564aee-19ba-4d3a-94b8-a1662868fd1a" providerId="ADAL" clId="{D5426916-50A1-4D7B-B92E-B2465A83B665}" dt="2022-12-12T03:40:11.210" v="807" actId="13822"/>
          <ac:cxnSpMkLst>
            <pc:docMk/>
            <pc:sldMk cId="2105560236" sldId="281"/>
            <ac:cxnSpMk id="6" creationId="{84637E73-6EF7-708A-DE1B-1FDDA47385B5}"/>
          </ac:cxnSpMkLst>
        </pc:cxnChg>
      </pc:sldChg>
      <pc:sldChg chg="del">
        <pc:chgData name="황태훈" userId="52564aee-19ba-4d3a-94b8-a1662868fd1a" providerId="ADAL" clId="{D5426916-50A1-4D7B-B92E-B2465A83B665}" dt="2022-12-12T03:40:48.153" v="808" actId="47"/>
        <pc:sldMkLst>
          <pc:docMk/>
          <pc:sldMk cId="393373374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96F8F7-D22E-4993-98EB-59AAC509C08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3FCBDFE-1BE7-479E-8CDA-BBB6268730FC}">
      <dgm:prSet phldrT="[텍스트]"/>
      <dgm:spPr/>
      <dgm:t>
        <a:bodyPr/>
        <a:lstStyle/>
        <a:p>
          <a:pPr latinLnBrk="1"/>
          <a:r>
            <a:rPr lang="ko-KR" altLang="en-US" dirty="0"/>
            <a:t>캐릭터 동작</a:t>
          </a:r>
        </a:p>
      </dgm:t>
    </dgm:pt>
    <dgm:pt modelId="{C5BB994B-DFA7-4971-9E5D-D7A32B48DBA9}" type="parTrans" cxnId="{717CFEF7-5B49-4569-8E2B-F75871F8238F}">
      <dgm:prSet/>
      <dgm:spPr/>
      <dgm:t>
        <a:bodyPr/>
        <a:lstStyle/>
        <a:p>
          <a:pPr latinLnBrk="1"/>
          <a:endParaRPr lang="ko-KR" altLang="en-US"/>
        </a:p>
      </dgm:t>
    </dgm:pt>
    <dgm:pt modelId="{F310951D-5E2E-4683-8F4A-4D27EF9B6D64}" type="sibTrans" cxnId="{717CFEF7-5B49-4569-8E2B-F75871F8238F}">
      <dgm:prSet/>
      <dgm:spPr/>
      <dgm:t>
        <a:bodyPr/>
        <a:lstStyle/>
        <a:p>
          <a:pPr latinLnBrk="1"/>
          <a:endParaRPr lang="ko-KR" altLang="en-US"/>
        </a:p>
      </dgm:t>
    </dgm:pt>
    <dgm:pt modelId="{051B8AFD-6A85-407B-898F-E0B2DADB8CEC}">
      <dgm:prSet phldrT="[텍스트]"/>
      <dgm:spPr/>
      <dgm:t>
        <a:bodyPr/>
        <a:lstStyle/>
        <a:p>
          <a:pPr latinLnBrk="1"/>
          <a:r>
            <a:rPr lang="ko-KR" altLang="en-US" dirty="0"/>
            <a:t>캐릭터 </a:t>
          </a:r>
          <a:r>
            <a:rPr lang="en-US" altLang="ko-KR" dirty="0"/>
            <a:t>UI </a:t>
          </a:r>
          <a:endParaRPr lang="ko-KR" altLang="en-US" dirty="0"/>
        </a:p>
      </dgm:t>
    </dgm:pt>
    <dgm:pt modelId="{B6E6330A-89D6-4FB5-A9CF-E3680E28043B}" type="parTrans" cxnId="{69D71FA2-7971-48B1-B1DC-1BC022C0F405}">
      <dgm:prSet/>
      <dgm:spPr/>
      <dgm:t>
        <a:bodyPr/>
        <a:lstStyle/>
        <a:p>
          <a:pPr latinLnBrk="1"/>
          <a:endParaRPr lang="ko-KR" altLang="en-US"/>
        </a:p>
      </dgm:t>
    </dgm:pt>
    <dgm:pt modelId="{1D2DA194-7545-4AC9-AB45-EBD510E5B79B}" type="sibTrans" cxnId="{69D71FA2-7971-48B1-B1DC-1BC022C0F405}">
      <dgm:prSet/>
      <dgm:spPr/>
      <dgm:t>
        <a:bodyPr/>
        <a:lstStyle/>
        <a:p>
          <a:pPr latinLnBrk="1"/>
          <a:endParaRPr lang="ko-KR" altLang="en-US"/>
        </a:p>
      </dgm:t>
    </dgm:pt>
    <dgm:pt modelId="{23BBCF3D-118D-4D5A-A8E7-58F9B10516AA}">
      <dgm:prSet phldrT="[텍스트]"/>
      <dgm:spPr/>
      <dgm:t>
        <a:bodyPr/>
        <a:lstStyle/>
        <a:p>
          <a:pPr latinLnBrk="1"/>
          <a:r>
            <a:rPr lang="ko-KR" altLang="en-US" dirty="0"/>
            <a:t>적 </a:t>
          </a:r>
          <a:r>
            <a:rPr lang="en-US" altLang="ko-KR" dirty="0"/>
            <a:t>UI </a:t>
          </a:r>
          <a:endParaRPr lang="ko-KR" altLang="en-US" dirty="0"/>
        </a:p>
      </dgm:t>
    </dgm:pt>
    <dgm:pt modelId="{3DDDF6B7-516C-4AE4-ACB7-03E6BCCDD824}" type="parTrans" cxnId="{87B060D2-7813-4852-AB70-1CA5F68C70F4}">
      <dgm:prSet/>
      <dgm:spPr/>
      <dgm:t>
        <a:bodyPr/>
        <a:lstStyle/>
        <a:p>
          <a:pPr latinLnBrk="1"/>
          <a:endParaRPr lang="ko-KR" altLang="en-US"/>
        </a:p>
      </dgm:t>
    </dgm:pt>
    <dgm:pt modelId="{0AA7013B-57AA-495F-916A-6DA752A1F1F7}" type="sibTrans" cxnId="{87B060D2-7813-4852-AB70-1CA5F68C70F4}">
      <dgm:prSet/>
      <dgm:spPr/>
      <dgm:t>
        <a:bodyPr/>
        <a:lstStyle/>
        <a:p>
          <a:pPr latinLnBrk="1"/>
          <a:endParaRPr lang="ko-KR" altLang="en-US"/>
        </a:p>
      </dgm:t>
    </dgm:pt>
    <dgm:pt modelId="{BEB6E0C5-64F9-4995-9954-428E18D80AD5}">
      <dgm:prSet phldrT="[텍스트]"/>
      <dgm:spPr/>
      <dgm:t>
        <a:bodyPr/>
        <a:lstStyle/>
        <a:p>
          <a:pPr latinLnBrk="1"/>
          <a:r>
            <a:rPr lang="ko-KR" altLang="en-US" dirty="0"/>
            <a:t>적 동작</a:t>
          </a:r>
        </a:p>
      </dgm:t>
    </dgm:pt>
    <dgm:pt modelId="{A269E081-2CF4-461E-A491-4FD949166370}" type="parTrans" cxnId="{1F8F3932-76DC-4161-AFE1-545380E1F6CE}">
      <dgm:prSet/>
      <dgm:spPr/>
      <dgm:t>
        <a:bodyPr/>
        <a:lstStyle/>
        <a:p>
          <a:pPr latinLnBrk="1"/>
          <a:endParaRPr lang="ko-KR" altLang="en-US"/>
        </a:p>
      </dgm:t>
    </dgm:pt>
    <dgm:pt modelId="{42748895-FFAD-41D1-830D-E0C9E02D4539}" type="sibTrans" cxnId="{1F8F3932-76DC-4161-AFE1-545380E1F6CE}">
      <dgm:prSet/>
      <dgm:spPr/>
      <dgm:t>
        <a:bodyPr/>
        <a:lstStyle/>
        <a:p>
          <a:pPr latinLnBrk="1"/>
          <a:endParaRPr lang="ko-KR" altLang="en-US"/>
        </a:p>
      </dgm:t>
    </dgm:pt>
    <dgm:pt modelId="{B47D393D-AE57-44D2-A366-B13BA2470237}" type="pres">
      <dgm:prSet presAssocID="{4496F8F7-D22E-4993-98EB-59AAC509C083}" presName="Name0" presStyleCnt="0">
        <dgm:presLayoutVars>
          <dgm:dir/>
          <dgm:resizeHandles val="exact"/>
        </dgm:presLayoutVars>
      </dgm:prSet>
      <dgm:spPr/>
    </dgm:pt>
    <dgm:pt modelId="{FA2B67A9-4AFE-4222-83C9-9CD1BC3D0EC5}" type="pres">
      <dgm:prSet presAssocID="{43FCBDFE-1BE7-479E-8CDA-BBB6268730FC}" presName="node" presStyleLbl="node1" presStyleIdx="0" presStyleCnt="4">
        <dgm:presLayoutVars>
          <dgm:bulletEnabled val="1"/>
        </dgm:presLayoutVars>
      </dgm:prSet>
      <dgm:spPr/>
    </dgm:pt>
    <dgm:pt modelId="{BC284308-2C4B-4296-A430-170D932366FF}" type="pres">
      <dgm:prSet presAssocID="{F310951D-5E2E-4683-8F4A-4D27EF9B6D64}" presName="sibTrans" presStyleLbl="sibTrans2D1" presStyleIdx="0" presStyleCnt="3"/>
      <dgm:spPr/>
    </dgm:pt>
    <dgm:pt modelId="{59A6850E-06A8-4CED-B07F-CDC322BE3C69}" type="pres">
      <dgm:prSet presAssocID="{F310951D-5E2E-4683-8F4A-4D27EF9B6D64}" presName="connectorText" presStyleLbl="sibTrans2D1" presStyleIdx="0" presStyleCnt="3"/>
      <dgm:spPr/>
    </dgm:pt>
    <dgm:pt modelId="{8326D37F-8E1C-48CD-AD01-44F715E5A357}" type="pres">
      <dgm:prSet presAssocID="{051B8AFD-6A85-407B-898F-E0B2DADB8CEC}" presName="node" presStyleLbl="node1" presStyleIdx="1" presStyleCnt="4" custScaleX="99740" custLinFactNeighborX="-652" custLinFactNeighborY="-2561">
        <dgm:presLayoutVars>
          <dgm:bulletEnabled val="1"/>
        </dgm:presLayoutVars>
      </dgm:prSet>
      <dgm:spPr/>
    </dgm:pt>
    <dgm:pt modelId="{47DBD69D-0250-4FB2-B106-207A337FBC8E}" type="pres">
      <dgm:prSet presAssocID="{1D2DA194-7545-4AC9-AB45-EBD510E5B79B}" presName="sibTrans" presStyleLbl="sibTrans2D1" presStyleIdx="1" presStyleCnt="3"/>
      <dgm:spPr/>
    </dgm:pt>
    <dgm:pt modelId="{2E3CEC25-6719-4C88-BDD3-ACF32298E007}" type="pres">
      <dgm:prSet presAssocID="{1D2DA194-7545-4AC9-AB45-EBD510E5B79B}" presName="connectorText" presStyleLbl="sibTrans2D1" presStyleIdx="1" presStyleCnt="3"/>
      <dgm:spPr/>
    </dgm:pt>
    <dgm:pt modelId="{F441006D-CEE0-4915-B5EE-027619FDF4F2}" type="pres">
      <dgm:prSet presAssocID="{23BBCF3D-118D-4D5A-A8E7-58F9B10516AA}" presName="node" presStyleLbl="node1" presStyleIdx="2" presStyleCnt="4" custLinFactNeighborX="-1956">
        <dgm:presLayoutVars>
          <dgm:bulletEnabled val="1"/>
        </dgm:presLayoutVars>
      </dgm:prSet>
      <dgm:spPr/>
    </dgm:pt>
    <dgm:pt modelId="{D838AC15-8AF5-4BCE-A055-F8DEFE8BD86B}" type="pres">
      <dgm:prSet presAssocID="{0AA7013B-57AA-495F-916A-6DA752A1F1F7}" presName="sibTrans" presStyleLbl="sibTrans2D1" presStyleIdx="2" presStyleCnt="3"/>
      <dgm:spPr/>
    </dgm:pt>
    <dgm:pt modelId="{725FA264-83DE-4945-B03F-CC538DC23EBA}" type="pres">
      <dgm:prSet presAssocID="{0AA7013B-57AA-495F-916A-6DA752A1F1F7}" presName="connectorText" presStyleLbl="sibTrans2D1" presStyleIdx="2" presStyleCnt="3"/>
      <dgm:spPr/>
    </dgm:pt>
    <dgm:pt modelId="{BD31571B-5C47-419A-ABDF-F878760F6F0A}" type="pres">
      <dgm:prSet presAssocID="{BEB6E0C5-64F9-4995-9954-428E18D80AD5}" presName="node" presStyleLbl="node1" presStyleIdx="3" presStyleCnt="4">
        <dgm:presLayoutVars>
          <dgm:bulletEnabled val="1"/>
        </dgm:presLayoutVars>
      </dgm:prSet>
      <dgm:spPr/>
    </dgm:pt>
  </dgm:ptLst>
  <dgm:cxnLst>
    <dgm:cxn modelId="{E9BB2A0A-9DDD-46E0-90C6-F616E2113CCC}" type="presOf" srcId="{1D2DA194-7545-4AC9-AB45-EBD510E5B79B}" destId="{47DBD69D-0250-4FB2-B106-207A337FBC8E}" srcOrd="0" destOrd="0" presId="urn:microsoft.com/office/officeart/2005/8/layout/process1"/>
    <dgm:cxn modelId="{64FAA71D-CE9D-48F1-9244-8790CCC45238}" type="presOf" srcId="{051B8AFD-6A85-407B-898F-E0B2DADB8CEC}" destId="{8326D37F-8E1C-48CD-AD01-44F715E5A357}" srcOrd="0" destOrd="0" presId="urn:microsoft.com/office/officeart/2005/8/layout/process1"/>
    <dgm:cxn modelId="{B967DD2D-72EA-4BCA-B4BD-D03B85AAE6C2}" type="presOf" srcId="{BEB6E0C5-64F9-4995-9954-428E18D80AD5}" destId="{BD31571B-5C47-419A-ABDF-F878760F6F0A}" srcOrd="0" destOrd="0" presId="urn:microsoft.com/office/officeart/2005/8/layout/process1"/>
    <dgm:cxn modelId="{1F8F3932-76DC-4161-AFE1-545380E1F6CE}" srcId="{4496F8F7-D22E-4993-98EB-59AAC509C083}" destId="{BEB6E0C5-64F9-4995-9954-428E18D80AD5}" srcOrd="3" destOrd="0" parTransId="{A269E081-2CF4-461E-A491-4FD949166370}" sibTransId="{42748895-FFAD-41D1-830D-E0C9E02D4539}"/>
    <dgm:cxn modelId="{39324A60-636A-4F93-A80F-6E8903378453}" type="presOf" srcId="{0AA7013B-57AA-495F-916A-6DA752A1F1F7}" destId="{725FA264-83DE-4945-B03F-CC538DC23EBA}" srcOrd="1" destOrd="0" presId="urn:microsoft.com/office/officeart/2005/8/layout/process1"/>
    <dgm:cxn modelId="{62651369-5ACC-4F1B-8079-2723ECE3F5C4}" type="presOf" srcId="{43FCBDFE-1BE7-479E-8CDA-BBB6268730FC}" destId="{FA2B67A9-4AFE-4222-83C9-9CD1BC3D0EC5}" srcOrd="0" destOrd="0" presId="urn:microsoft.com/office/officeart/2005/8/layout/process1"/>
    <dgm:cxn modelId="{AB54F673-D3C7-418A-9EE1-44C56BBDF9E8}" type="presOf" srcId="{F310951D-5E2E-4683-8F4A-4D27EF9B6D64}" destId="{59A6850E-06A8-4CED-B07F-CDC322BE3C69}" srcOrd="1" destOrd="0" presId="urn:microsoft.com/office/officeart/2005/8/layout/process1"/>
    <dgm:cxn modelId="{69D71FA2-7971-48B1-B1DC-1BC022C0F405}" srcId="{4496F8F7-D22E-4993-98EB-59AAC509C083}" destId="{051B8AFD-6A85-407B-898F-E0B2DADB8CEC}" srcOrd="1" destOrd="0" parTransId="{B6E6330A-89D6-4FB5-A9CF-E3680E28043B}" sibTransId="{1D2DA194-7545-4AC9-AB45-EBD510E5B79B}"/>
    <dgm:cxn modelId="{4FD269B6-1372-4040-9715-3E77A42FC44A}" type="presOf" srcId="{23BBCF3D-118D-4D5A-A8E7-58F9B10516AA}" destId="{F441006D-CEE0-4915-B5EE-027619FDF4F2}" srcOrd="0" destOrd="0" presId="urn:microsoft.com/office/officeart/2005/8/layout/process1"/>
    <dgm:cxn modelId="{31ACD7BA-1099-4DD1-9EEE-73F391C6F0E8}" type="presOf" srcId="{0AA7013B-57AA-495F-916A-6DA752A1F1F7}" destId="{D838AC15-8AF5-4BCE-A055-F8DEFE8BD86B}" srcOrd="0" destOrd="0" presId="urn:microsoft.com/office/officeart/2005/8/layout/process1"/>
    <dgm:cxn modelId="{C19BCDBD-942F-459A-8C56-52A3035B9589}" type="presOf" srcId="{1D2DA194-7545-4AC9-AB45-EBD510E5B79B}" destId="{2E3CEC25-6719-4C88-BDD3-ACF32298E007}" srcOrd="1" destOrd="0" presId="urn:microsoft.com/office/officeart/2005/8/layout/process1"/>
    <dgm:cxn modelId="{4792D8C1-7AFA-4A5C-BDBE-8F697FAA3D98}" type="presOf" srcId="{4496F8F7-D22E-4993-98EB-59AAC509C083}" destId="{B47D393D-AE57-44D2-A366-B13BA2470237}" srcOrd="0" destOrd="0" presId="urn:microsoft.com/office/officeart/2005/8/layout/process1"/>
    <dgm:cxn modelId="{87B060D2-7813-4852-AB70-1CA5F68C70F4}" srcId="{4496F8F7-D22E-4993-98EB-59AAC509C083}" destId="{23BBCF3D-118D-4D5A-A8E7-58F9B10516AA}" srcOrd="2" destOrd="0" parTransId="{3DDDF6B7-516C-4AE4-ACB7-03E6BCCDD824}" sibTransId="{0AA7013B-57AA-495F-916A-6DA752A1F1F7}"/>
    <dgm:cxn modelId="{0A15E6D7-4FD3-4DDC-A237-568768029A02}" type="presOf" srcId="{F310951D-5E2E-4683-8F4A-4D27EF9B6D64}" destId="{BC284308-2C4B-4296-A430-170D932366FF}" srcOrd="0" destOrd="0" presId="urn:microsoft.com/office/officeart/2005/8/layout/process1"/>
    <dgm:cxn modelId="{717CFEF7-5B49-4569-8E2B-F75871F8238F}" srcId="{4496F8F7-D22E-4993-98EB-59AAC509C083}" destId="{43FCBDFE-1BE7-479E-8CDA-BBB6268730FC}" srcOrd="0" destOrd="0" parTransId="{C5BB994B-DFA7-4971-9E5D-D7A32B48DBA9}" sibTransId="{F310951D-5E2E-4683-8F4A-4D27EF9B6D64}"/>
    <dgm:cxn modelId="{055FA594-EEB4-4987-8096-FD885DD1387C}" type="presParOf" srcId="{B47D393D-AE57-44D2-A366-B13BA2470237}" destId="{FA2B67A9-4AFE-4222-83C9-9CD1BC3D0EC5}" srcOrd="0" destOrd="0" presId="urn:microsoft.com/office/officeart/2005/8/layout/process1"/>
    <dgm:cxn modelId="{0E99C6E8-8FD5-4555-A7DD-44FD08478C95}" type="presParOf" srcId="{B47D393D-AE57-44D2-A366-B13BA2470237}" destId="{BC284308-2C4B-4296-A430-170D932366FF}" srcOrd="1" destOrd="0" presId="urn:microsoft.com/office/officeart/2005/8/layout/process1"/>
    <dgm:cxn modelId="{44D61DEA-43EE-4FA8-86B9-94251E0E5ED0}" type="presParOf" srcId="{BC284308-2C4B-4296-A430-170D932366FF}" destId="{59A6850E-06A8-4CED-B07F-CDC322BE3C69}" srcOrd="0" destOrd="0" presId="urn:microsoft.com/office/officeart/2005/8/layout/process1"/>
    <dgm:cxn modelId="{EFCD49DB-DC6A-4FD3-B5ED-69BBA8259380}" type="presParOf" srcId="{B47D393D-AE57-44D2-A366-B13BA2470237}" destId="{8326D37F-8E1C-48CD-AD01-44F715E5A357}" srcOrd="2" destOrd="0" presId="urn:microsoft.com/office/officeart/2005/8/layout/process1"/>
    <dgm:cxn modelId="{98D77B2E-3506-43AC-9C59-03CBFA0E6F07}" type="presParOf" srcId="{B47D393D-AE57-44D2-A366-B13BA2470237}" destId="{47DBD69D-0250-4FB2-B106-207A337FBC8E}" srcOrd="3" destOrd="0" presId="urn:microsoft.com/office/officeart/2005/8/layout/process1"/>
    <dgm:cxn modelId="{14D82678-A18B-4354-A447-7D175DC996EA}" type="presParOf" srcId="{47DBD69D-0250-4FB2-B106-207A337FBC8E}" destId="{2E3CEC25-6719-4C88-BDD3-ACF32298E007}" srcOrd="0" destOrd="0" presId="urn:microsoft.com/office/officeart/2005/8/layout/process1"/>
    <dgm:cxn modelId="{0901CF91-081C-42B1-8F77-F70E93D98F0F}" type="presParOf" srcId="{B47D393D-AE57-44D2-A366-B13BA2470237}" destId="{F441006D-CEE0-4915-B5EE-027619FDF4F2}" srcOrd="4" destOrd="0" presId="urn:microsoft.com/office/officeart/2005/8/layout/process1"/>
    <dgm:cxn modelId="{CCCCEC79-58BC-455E-B10C-8AA9A30A3A68}" type="presParOf" srcId="{B47D393D-AE57-44D2-A366-B13BA2470237}" destId="{D838AC15-8AF5-4BCE-A055-F8DEFE8BD86B}" srcOrd="5" destOrd="0" presId="urn:microsoft.com/office/officeart/2005/8/layout/process1"/>
    <dgm:cxn modelId="{CC104DB0-73FF-4C4C-8358-F454BA1840D5}" type="presParOf" srcId="{D838AC15-8AF5-4BCE-A055-F8DEFE8BD86B}" destId="{725FA264-83DE-4945-B03F-CC538DC23EBA}" srcOrd="0" destOrd="0" presId="urn:microsoft.com/office/officeart/2005/8/layout/process1"/>
    <dgm:cxn modelId="{11C5AED7-527E-49D6-AFF5-B7EE80BD67D3}" type="presParOf" srcId="{B47D393D-AE57-44D2-A366-B13BA2470237}" destId="{BD31571B-5C47-419A-ABDF-F878760F6F0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B67A9-4AFE-4222-83C9-9CD1BC3D0EC5}">
      <dsp:nvSpPr>
        <dsp:cNvPr id="0" name=""/>
        <dsp:cNvSpPr/>
      </dsp:nvSpPr>
      <dsp:spPr>
        <a:xfrm>
          <a:off x="647" y="2087278"/>
          <a:ext cx="2275469" cy="1365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캐릭터 동작</a:t>
          </a:r>
        </a:p>
      </dsp:txBody>
      <dsp:txXfrm>
        <a:off x="40635" y="2127266"/>
        <a:ext cx="2195493" cy="1285305"/>
      </dsp:txXfrm>
    </dsp:sp>
    <dsp:sp modelId="{BC284308-2C4B-4296-A430-170D932366FF}">
      <dsp:nvSpPr>
        <dsp:cNvPr id="0" name=""/>
        <dsp:cNvSpPr/>
      </dsp:nvSpPr>
      <dsp:spPr>
        <a:xfrm rot="21562164">
          <a:off x="2502166" y="2470113"/>
          <a:ext cx="479283" cy="564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300" kern="1200"/>
        </a:p>
      </dsp:txBody>
      <dsp:txXfrm>
        <a:off x="2502170" y="2583767"/>
        <a:ext cx="335498" cy="338590"/>
      </dsp:txXfrm>
    </dsp:sp>
    <dsp:sp modelId="{8326D37F-8E1C-48CD-AD01-44F715E5A357}">
      <dsp:nvSpPr>
        <dsp:cNvPr id="0" name=""/>
        <dsp:cNvSpPr/>
      </dsp:nvSpPr>
      <dsp:spPr>
        <a:xfrm>
          <a:off x="3180371" y="2052313"/>
          <a:ext cx="2269553" cy="1365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캐릭터 </a:t>
          </a:r>
          <a:r>
            <a:rPr lang="en-US" altLang="ko-KR" sz="2900" kern="1200" dirty="0"/>
            <a:t>UI </a:t>
          </a:r>
          <a:endParaRPr lang="ko-KR" altLang="en-US" sz="2900" kern="1200" dirty="0"/>
        </a:p>
      </dsp:txBody>
      <dsp:txXfrm>
        <a:off x="3220359" y="2092301"/>
        <a:ext cx="2189577" cy="1285305"/>
      </dsp:txXfrm>
    </dsp:sp>
    <dsp:sp modelId="{47DBD69D-0250-4FB2-B106-207A337FBC8E}">
      <dsp:nvSpPr>
        <dsp:cNvPr id="0" name=""/>
        <dsp:cNvSpPr/>
      </dsp:nvSpPr>
      <dsp:spPr>
        <a:xfrm rot="37907">
          <a:off x="5674490" y="2470411"/>
          <a:ext cx="476138" cy="564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300" kern="1200"/>
        </a:p>
      </dsp:txBody>
      <dsp:txXfrm>
        <a:off x="5674494" y="2582486"/>
        <a:ext cx="333297" cy="338590"/>
      </dsp:txXfrm>
    </dsp:sp>
    <dsp:sp modelId="{F441006D-CEE0-4915-B5EE-027619FDF4F2}">
      <dsp:nvSpPr>
        <dsp:cNvPr id="0" name=""/>
        <dsp:cNvSpPr/>
      </dsp:nvSpPr>
      <dsp:spPr>
        <a:xfrm>
          <a:off x="6348244" y="2087278"/>
          <a:ext cx="2275469" cy="1365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적 </a:t>
          </a:r>
          <a:r>
            <a:rPr lang="en-US" altLang="ko-KR" sz="2900" kern="1200" dirty="0"/>
            <a:t>UI </a:t>
          </a:r>
          <a:endParaRPr lang="ko-KR" altLang="en-US" sz="2900" kern="1200" dirty="0"/>
        </a:p>
      </dsp:txBody>
      <dsp:txXfrm>
        <a:off x="6388232" y="2127266"/>
        <a:ext cx="2195493" cy="1285305"/>
      </dsp:txXfrm>
    </dsp:sp>
    <dsp:sp modelId="{D838AC15-8AF5-4BCE-A055-F8DEFE8BD86B}">
      <dsp:nvSpPr>
        <dsp:cNvPr id="0" name=""/>
        <dsp:cNvSpPr/>
      </dsp:nvSpPr>
      <dsp:spPr>
        <a:xfrm>
          <a:off x="8855711" y="2487761"/>
          <a:ext cx="491835" cy="564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300" kern="1200"/>
        </a:p>
      </dsp:txBody>
      <dsp:txXfrm>
        <a:off x="8855711" y="2600624"/>
        <a:ext cx="344285" cy="338590"/>
      </dsp:txXfrm>
    </dsp:sp>
    <dsp:sp modelId="{BD31571B-5C47-419A-ABDF-F878760F6F0A}">
      <dsp:nvSpPr>
        <dsp:cNvPr id="0" name=""/>
        <dsp:cNvSpPr/>
      </dsp:nvSpPr>
      <dsp:spPr>
        <a:xfrm>
          <a:off x="9551705" y="2087278"/>
          <a:ext cx="2275469" cy="1365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적 동작</a:t>
          </a:r>
        </a:p>
      </dsp:txBody>
      <dsp:txXfrm>
        <a:off x="9591693" y="2127266"/>
        <a:ext cx="2195493" cy="1285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FDE9-C7DA-EFB7-C4FC-5A8FB7FE1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게임제작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A9615F-7301-F8B6-5931-4765648DF2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C077044 </a:t>
            </a:r>
            <a:r>
              <a:rPr lang="ko-KR" altLang="en-US" dirty="0"/>
              <a:t>황태훈</a:t>
            </a:r>
          </a:p>
        </p:txBody>
      </p:sp>
    </p:spTree>
    <p:extLst>
      <p:ext uri="{BB962C8B-B14F-4D97-AF65-F5344CB8AC3E}">
        <p14:creationId xmlns:p14="http://schemas.microsoft.com/office/powerpoint/2010/main" val="835657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데미지 </a:t>
            </a:r>
            <a:r>
              <a:rPr lang="ko-KR" altLang="en-US" dirty="0" err="1"/>
              <a:t>콜라이더</a:t>
            </a:r>
            <a:r>
              <a:rPr lang="ko-KR" altLang="en-US" dirty="0"/>
              <a:t> 블루프린터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7E95EA3-2B7A-F540-B08B-DC446AFDC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486" y="2974979"/>
            <a:ext cx="10715027" cy="2861742"/>
          </a:xfrm>
        </p:spPr>
      </p:pic>
    </p:spTree>
    <p:extLst>
      <p:ext uri="{BB962C8B-B14F-4D97-AF65-F5344CB8AC3E}">
        <p14:creationId xmlns:p14="http://schemas.microsoft.com/office/powerpoint/2010/main" val="103070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데미지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UI_Damage 동영상">
            <a:hlinkClick r:id="" action="ppaction://media"/>
            <a:extLst>
              <a:ext uri="{FF2B5EF4-FFF2-40B4-BE49-F238E27FC236}">
                <a16:creationId xmlns:a16="http://schemas.microsoft.com/office/drawing/2014/main" id="{F58E8B51-3851-23C4-39FA-8AB2606796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1132" y="2067240"/>
            <a:ext cx="7958667" cy="4613220"/>
          </a:xfrm>
        </p:spPr>
      </p:pic>
    </p:spTree>
    <p:extLst>
      <p:ext uri="{BB962C8B-B14F-4D97-AF65-F5344CB8AC3E}">
        <p14:creationId xmlns:p14="http://schemas.microsoft.com/office/powerpoint/2010/main" val="257225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데미지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C4C83-5470-2D8D-C12F-B5FDA2F5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4" y="2029206"/>
            <a:ext cx="10947400" cy="4688073"/>
          </a:xfrm>
          <a:prstGeom prst="rect">
            <a:avLst/>
          </a:prstGeom>
        </p:spPr>
      </p:pic>
      <p:sp>
        <p:nvSpPr>
          <p:cNvPr id="5" name="실행 단추: 비어 있음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510CA4D-ABAD-7BF9-7752-BFF76D060345}"/>
              </a:ext>
            </a:extLst>
          </p:cNvPr>
          <p:cNvSpPr/>
          <p:nvPr/>
        </p:nvSpPr>
        <p:spPr>
          <a:xfrm>
            <a:off x="10586853" y="592667"/>
            <a:ext cx="1605148" cy="137160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73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598849"/>
            <a:ext cx="9613861" cy="1080938"/>
          </a:xfrm>
        </p:spPr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캐릭터 시야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C1BCED-D62B-560A-681E-0F66B2AB3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445"/>
          <a:stretch/>
        </p:blipFill>
        <p:spPr>
          <a:xfrm>
            <a:off x="5169383" y="1353074"/>
            <a:ext cx="6990860" cy="303405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23CDF4-FC17-061B-7CD9-A159A3E7A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2" y="4418160"/>
            <a:ext cx="6939934" cy="229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90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</a:t>
            </a:r>
            <a:r>
              <a:rPr lang="en-US" altLang="ko-KR" dirty="0"/>
              <a:t> – </a:t>
            </a:r>
            <a:r>
              <a:rPr lang="ko-KR" altLang="en-US" dirty="0"/>
              <a:t>캐릭터 </a:t>
            </a:r>
            <a:r>
              <a:rPr lang="en-US" altLang="ko-KR" dirty="0"/>
              <a:t>HP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ED24B82-C4A1-46DD-87EE-986321753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07" y="2064451"/>
            <a:ext cx="4730750" cy="2711450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C68175-C8D4-AB15-61A6-3DE4952C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4904582"/>
            <a:ext cx="11055350" cy="1835150"/>
          </a:xfrm>
          <a:prstGeom prst="rect">
            <a:avLst/>
          </a:prstGeom>
        </p:spPr>
      </p:pic>
      <p:sp>
        <p:nvSpPr>
          <p:cNvPr id="3" name="화살표: 굽음 2">
            <a:extLst>
              <a:ext uri="{FF2B5EF4-FFF2-40B4-BE49-F238E27FC236}">
                <a16:creationId xmlns:a16="http://schemas.microsoft.com/office/drawing/2014/main" id="{212731AE-ACA9-B3A3-5F07-F9463CF8557D}"/>
              </a:ext>
            </a:extLst>
          </p:cNvPr>
          <p:cNvSpPr/>
          <p:nvPr/>
        </p:nvSpPr>
        <p:spPr>
          <a:xfrm rot="5400000">
            <a:off x="5548282" y="2526376"/>
            <a:ext cx="1914168" cy="2408767"/>
          </a:xfrm>
          <a:prstGeom prst="bentArrow">
            <a:avLst>
              <a:gd name="adj1" fmla="val 20699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C97FA-F9FF-A961-9F2A-1BF3A5E6A6B9}"/>
              </a:ext>
            </a:extLst>
          </p:cNvPr>
          <p:cNvSpPr txBox="1"/>
          <p:nvPr/>
        </p:nvSpPr>
        <p:spPr>
          <a:xfrm flipH="1">
            <a:off x="7861675" y="3244334"/>
            <a:ext cx="206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WBP_UIBar</a:t>
            </a:r>
            <a:r>
              <a:rPr lang="en-US" altLang="ko-KR" dirty="0"/>
              <a:t> </a:t>
            </a:r>
            <a:r>
              <a:rPr lang="ko-KR" altLang="en-US" dirty="0"/>
              <a:t>그래프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104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</a:t>
            </a:r>
            <a:r>
              <a:rPr lang="en-US" altLang="ko-KR" dirty="0"/>
              <a:t> – </a:t>
            </a:r>
            <a:r>
              <a:rPr lang="ko-KR" altLang="en-US" dirty="0"/>
              <a:t>캐릭터 </a:t>
            </a:r>
            <a:r>
              <a:rPr lang="en-US" altLang="ko-KR" dirty="0"/>
              <a:t>HP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A2E6DA5-7799-2B6A-C7BE-DB586E387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006" y="2016029"/>
            <a:ext cx="9188450" cy="257175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B5A30F-6ADD-823D-A58B-CB16D1FA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35" y="4769642"/>
            <a:ext cx="7100037" cy="192598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234B0E7-4A83-03F6-747E-F60E9A6741BC}"/>
              </a:ext>
            </a:extLst>
          </p:cNvPr>
          <p:cNvSpPr/>
          <p:nvPr/>
        </p:nvSpPr>
        <p:spPr>
          <a:xfrm>
            <a:off x="7171267" y="2353734"/>
            <a:ext cx="1253066" cy="626534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7F7CEC-6714-E3EE-B17C-A42F90C56F27}"/>
              </a:ext>
            </a:extLst>
          </p:cNvPr>
          <p:cNvCxnSpPr>
            <a:stCxn id="3" idx="4"/>
          </p:cNvCxnSpPr>
          <p:nvPr/>
        </p:nvCxnSpPr>
        <p:spPr>
          <a:xfrm flipH="1">
            <a:off x="6959600" y="2980268"/>
            <a:ext cx="838200" cy="178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3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캐릭터 </a:t>
            </a:r>
            <a:r>
              <a:rPr lang="ko-KR" altLang="en-US" dirty="0" err="1"/>
              <a:t>리스폰</a:t>
            </a:r>
            <a:endParaRPr lang="ko-KR" altLang="en-US" dirty="0"/>
          </a:p>
        </p:txBody>
      </p:sp>
      <p:pic>
        <p:nvPicPr>
          <p:cNvPr id="4" name="캐릭터Gameover">
            <a:hlinkClick r:id="" action="ppaction://media"/>
            <a:extLst>
              <a:ext uri="{FF2B5EF4-FFF2-40B4-BE49-F238E27FC236}">
                <a16:creationId xmlns:a16="http://schemas.microsoft.com/office/drawing/2014/main" id="{50EB9F93-570C-1C99-376B-F496FEC511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000" y="2038503"/>
            <a:ext cx="8078199" cy="4682506"/>
          </a:xfrm>
        </p:spPr>
      </p:pic>
    </p:spTree>
    <p:extLst>
      <p:ext uri="{BB962C8B-B14F-4D97-AF65-F5344CB8AC3E}">
        <p14:creationId xmlns:p14="http://schemas.microsoft.com/office/powerpoint/2010/main" val="39082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</a:t>
            </a:r>
            <a:r>
              <a:rPr lang="en-US" altLang="ko-KR" dirty="0"/>
              <a:t> – </a:t>
            </a:r>
            <a:r>
              <a:rPr lang="ko-KR" altLang="en-US" dirty="0"/>
              <a:t>캐릭터 </a:t>
            </a:r>
            <a:r>
              <a:rPr lang="ko-KR" altLang="en-US" dirty="0" err="1"/>
              <a:t>리스폰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85B2633-DDD8-2215-CD73-0A94E5C30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056" y="4134372"/>
            <a:ext cx="9613900" cy="264989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CC87C5-4244-9772-FE40-113BE923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56" y="1786588"/>
            <a:ext cx="9486900" cy="23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3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적 공격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DD752C-A89F-D939-CE6E-BE0EF81F5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534" y="2235025"/>
            <a:ext cx="9613900" cy="174798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E62701-2C1F-99AC-EE10-AE817605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79" y="4182818"/>
            <a:ext cx="11125721" cy="239102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3C7057D-F0F9-3DE0-B723-FF5294ACE8E8}"/>
              </a:ext>
            </a:extLst>
          </p:cNvPr>
          <p:cNvSpPr/>
          <p:nvPr/>
        </p:nvSpPr>
        <p:spPr>
          <a:xfrm>
            <a:off x="2658533" y="2421467"/>
            <a:ext cx="1388534" cy="65193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BFC8296-CC23-A505-09A9-BA6533A6CEA4}"/>
              </a:ext>
            </a:extLst>
          </p:cNvPr>
          <p:cNvCxnSpPr/>
          <p:nvPr/>
        </p:nvCxnSpPr>
        <p:spPr>
          <a:xfrm>
            <a:off x="3318933" y="3073400"/>
            <a:ext cx="499534" cy="101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67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적 </a:t>
            </a:r>
            <a:r>
              <a:rPr lang="en-US" altLang="ko-KR" dirty="0"/>
              <a:t>HP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46151CC-CAD5-7426-BEC7-B14478601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88" y="1946369"/>
            <a:ext cx="2330450" cy="50165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C1B010-33DB-1732-9E73-E41157A7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74" y="5132407"/>
            <a:ext cx="8299150" cy="1591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F048BC-5151-0165-BC65-C5D8F946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74" y="2506791"/>
            <a:ext cx="10313651" cy="235164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28761261-7065-CD8F-4588-ED2BAD548D92}"/>
              </a:ext>
            </a:extLst>
          </p:cNvPr>
          <p:cNvSpPr/>
          <p:nvPr/>
        </p:nvSpPr>
        <p:spPr>
          <a:xfrm>
            <a:off x="7914904" y="2630384"/>
            <a:ext cx="1116280" cy="798616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50F6F52-13C9-D5D2-634C-F2ADF90EC75D}"/>
              </a:ext>
            </a:extLst>
          </p:cNvPr>
          <p:cNvSpPr/>
          <p:nvPr/>
        </p:nvSpPr>
        <p:spPr>
          <a:xfrm>
            <a:off x="9096499" y="3889169"/>
            <a:ext cx="1116280" cy="798616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C2FCD88-042B-76F4-76AF-4A37FDEB6F20}"/>
              </a:ext>
            </a:extLst>
          </p:cNvPr>
          <p:cNvCxnSpPr>
            <a:stCxn id="14" idx="4"/>
          </p:cNvCxnSpPr>
          <p:nvPr/>
        </p:nvCxnSpPr>
        <p:spPr>
          <a:xfrm flipH="1">
            <a:off x="7196447" y="3429000"/>
            <a:ext cx="1276597" cy="1703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F42525-467C-B2F4-7147-033C986CDEED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8473044" y="4687785"/>
            <a:ext cx="1181595" cy="444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5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3AA1E-71D4-44D3-AD9F-20E5FC47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05FBF-E4B7-E70C-B9C3-C6B695FC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600" dirty="0"/>
              <a:t>게임 이름 </a:t>
            </a:r>
            <a:br>
              <a:rPr lang="en-US" altLang="ko-KR" sz="3600" dirty="0"/>
            </a:br>
            <a:r>
              <a:rPr lang="en-US" altLang="ko-KR" sz="3600" dirty="0" err="1"/>
              <a:t>ExploreGame</a:t>
            </a:r>
            <a:endParaRPr lang="en-US" altLang="ko-KR" sz="3600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3200" dirty="0"/>
              <a:t>게임 장르</a:t>
            </a:r>
            <a:br>
              <a:rPr lang="en-US" altLang="ko-KR" sz="3200" dirty="0"/>
            </a:br>
            <a:r>
              <a:rPr lang="en-US" altLang="ko-KR" sz="3200" dirty="0"/>
              <a:t>3</a:t>
            </a:r>
            <a:r>
              <a:rPr lang="ko-KR" altLang="en-US" sz="3200" dirty="0"/>
              <a:t>인칭 오픈 월드 액션 어드벤처 장르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35333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적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B485B31-F17E-FC31-AE2F-70098B98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282" y="4588925"/>
            <a:ext cx="9613900" cy="1967109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82EF71-58A8-5095-2D6D-C67795F9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83" y="2468672"/>
            <a:ext cx="4704071" cy="1485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B1FEB-3531-2436-2DD8-6D76A0E8950D}"/>
              </a:ext>
            </a:extLst>
          </p:cNvPr>
          <p:cNvSpPr txBox="1"/>
          <p:nvPr/>
        </p:nvSpPr>
        <p:spPr>
          <a:xfrm>
            <a:off x="727783" y="2030680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SpawnHpBar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14606-C524-3DD1-F51F-B74FFEC75D9C}"/>
              </a:ext>
            </a:extLst>
          </p:cNvPr>
          <p:cNvSpPr txBox="1"/>
          <p:nvPr/>
        </p:nvSpPr>
        <p:spPr>
          <a:xfrm>
            <a:off x="680282" y="4154384"/>
            <a:ext cx="323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SpawnDamageTextTranslation</a:t>
            </a:r>
            <a:endParaRPr lang="ko-KR" altLang="en-US" dirty="0"/>
          </a:p>
        </p:txBody>
      </p:sp>
      <p:sp>
        <p:nvSpPr>
          <p:cNvPr id="3" name="실행 단추: 비어 있음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E12A5C8-F569-982E-97D2-D93A6C4019F5}"/>
              </a:ext>
            </a:extLst>
          </p:cNvPr>
          <p:cNvSpPr/>
          <p:nvPr/>
        </p:nvSpPr>
        <p:spPr>
          <a:xfrm>
            <a:off x="10583333" y="5530630"/>
            <a:ext cx="1278467" cy="93980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Damage</a:t>
            </a:r>
          </a:p>
        </p:txBody>
      </p:sp>
    </p:spTree>
    <p:extLst>
      <p:ext uri="{BB962C8B-B14F-4D97-AF65-F5344CB8AC3E}">
        <p14:creationId xmlns:p14="http://schemas.microsoft.com/office/powerpoint/2010/main" val="177640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적 </a:t>
            </a:r>
            <a:r>
              <a:rPr lang="ko-KR" altLang="en-US" dirty="0" err="1"/>
              <a:t>리스폰</a:t>
            </a:r>
            <a:r>
              <a:rPr lang="ko-KR" altLang="en-US" dirty="0"/>
              <a:t> 및 행동 모드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A59231-277A-115E-961E-797CB19D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89" y="2231489"/>
            <a:ext cx="10274665" cy="1945959"/>
          </a:xfrm>
          <a:prstGeom prst="rect">
            <a:avLst/>
          </a:prstGeom>
        </p:spPr>
      </p:pic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5AF58A75-5752-9A68-B1E2-00C4F1C50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84" y="4523971"/>
            <a:ext cx="7663693" cy="18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71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적 </a:t>
            </a:r>
            <a:r>
              <a:rPr lang="en-US" altLang="ko-KR" dirty="0"/>
              <a:t>AI </a:t>
            </a:r>
            <a:r>
              <a:rPr lang="en-US" altLang="ko-KR" dirty="0" err="1"/>
              <a:t>BehaviorTree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7BCD8047-2C68-82AA-3C1F-9BDDAAC1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673" y="1766582"/>
            <a:ext cx="8394663" cy="5007286"/>
          </a:xfrm>
        </p:spPr>
      </p:pic>
    </p:spTree>
    <p:extLst>
      <p:ext uri="{BB962C8B-B14F-4D97-AF65-F5344CB8AC3E}">
        <p14:creationId xmlns:p14="http://schemas.microsoft.com/office/powerpoint/2010/main" val="2736027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적 </a:t>
            </a:r>
            <a:r>
              <a:rPr lang="en-US" altLang="ko-KR" dirty="0"/>
              <a:t>AI Controller </a:t>
            </a:r>
            <a:r>
              <a:rPr lang="ko-KR" altLang="en-US" dirty="0" err="1"/>
              <a:t>블루프린트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9BA8CD-3EFA-D305-DD7C-98B897A4C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02" y="2001610"/>
            <a:ext cx="5588962" cy="2408886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A82E23-CB19-29B2-0FCE-94D53E3C4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655" y="4487687"/>
            <a:ext cx="8547866" cy="229892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9CCCF5B-0440-9F90-1F89-882F9FCEF79D}"/>
              </a:ext>
            </a:extLst>
          </p:cNvPr>
          <p:cNvSpPr/>
          <p:nvPr/>
        </p:nvSpPr>
        <p:spPr>
          <a:xfrm>
            <a:off x="3987801" y="3064933"/>
            <a:ext cx="1663364" cy="1227667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4637E73-6EF7-708A-DE1B-1FDDA47385B5}"/>
              </a:ext>
            </a:extLst>
          </p:cNvPr>
          <p:cNvCxnSpPr/>
          <p:nvPr/>
        </p:nvCxnSpPr>
        <p:spPr>
          <a:xfrm>
            <a:off x="5651164" y="3699933"/>
            <a:ext cx="1079836" cy="78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0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적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DF0DCB-719C-0BE4-05EE-35D4CC9EE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20" y="2031471"/>
            <a:ext cx="9895152" cy="2672734"/>
          </a:xfr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AF59F064-F3F6-E9C5-5C8B-7B7BB545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0" y="4777660"/>
            <a:ext cx="8302645" cy="2024549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245943B2-F7BD-F8A0-4773-F72C3677E9B5}"/>
              </a:ext>
            </a:extLst>
          </p:cNvPr>
          <p:cNvSpPr/>
          <p:nvPr/>
        </p:nvSpPr>
        <p:spPr>
          <a:xfrm>
            <a:off x="9155875" y="4919606"/>
            <a:ext cx="2802577" cy="1641511"/>
          </a:xfrm>
          <a:prstGeom prst="wedgeEllipseCallout">
            <a:avLst>
              <a:gd name="adj1" fmla="val -72476"/>
              <a:gd name="adj2" fmla="val 9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BTS_PlayerActor</a:t>
            </a:r>
            <a:br>
              <a:rPr lang="en-US" altLang="ko-KR" dirty="0"/>
            </a:br>
            <a:r>
              <a:rPr lang="en-US" altLang="ko-KR" dirty="0"/>
              <a:t>Location</a:t>
            </a:r>
            <a:r>
              <a:rPr lang="ko-KR" altLang="en-US" dirty="0"/>
              <a:t>으로 </a:t>
            </a:r>
            <a:endParaRPr lang="en-US" altLang="ko-KR" dirty="0"/>
          </a:p>
          <a:p>
            <a:pPr algn="ctr"/>
            <a:r>
              <a:rPr lang="ko-KR" altLang="en-US" dirty="0"/>
              <a:t>캐릭터 위치 정보확인</a:t>
            </a:r>
          </a:p>
        </p:txBody>
      </p:sp>
    </p:spTree>
    <p:extLst>
      <p:ext uri="{BB962C8B-B14F-4D97-AF65-F5344CB8AC3E}">
        <p14:creationId xmlns:p14="http://schemas.microsoft.com/office/powerpoint/2010/main" val="381178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</a:t>
            </a:r>
            <a:r>
              <a:rPr lang="en-US" altLang="ko-KR" dirty="0"/>
              <a:t> – </a:t>
            </a:r>
            <a:r>
              <a:rPr lang="ko-KR" altLang="en-US" dirty="0"/>
              <a:t>적 </a:t>
            </a:r>
            <a:r>
              <a:rPr lang="en-US" altLang="ko-KR" dirty="0"/>
              <a:t>AI </a:t>
            </a:r>
            <a:r>
              <a:rPr lang="ko-KR" altLang="en-US" dirty="0" err="1"/>
              <a:t>블루프린트</a:t>
            </a:r>
            <a:r>
              <a:rPr lang="ko-KR" altLang="en-US" dirty="0"/>
              <a:t> </a:t>
            </a:r>
            <a:r>
              <a:rPr lang="en-US" altLang="ko-KR" dirty="0"/>
              <a:t>Task(</a:t>
            </a:r>
            <a:r>
              <a:rPr lang="ko-KR" altLang="en-US" dirty="0"/>
              <a:t>공격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BF26EF-ACA2-B5A6-45C2-FDC144246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09" y="2612506"/>
            <a:ext cx="9613900" cy="3094950"/>
          </a:xfrm>
        </p:spPr>
      </p:pic>
    </p:spTree>
    <p:extLst>
      <p:ext uri="{BB962C8B-B14F-4D97-AF65-F5344CB8AC3E}">
        <p14:creationId xmlns:p14="http://schemas.microsoft.com/office/powerpoint/2010/main" val="170416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8DDE4-5517-56C7-5A47-13535466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94FCE-C496-36AA-22B4-9CB6DF852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661646"/>
          </a:xfrm>
        </p:spPr>
        <p:txBody>
          <a:bodyPr/>
          <a:lstStyle/>
          <a:p>
            <a:r>
              <a:rPr lang="en-US" altLang="ko-KR" dirty="0"/>
              <a:t>https://github.com/Hwangtaehun/GameProject2022.git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41C6D04-9E90-D43F-58F5-4E40FFBADF76}"/>
              </a:ext>
            </a:extLst>
          </p:cNvPr>
          <p:cNvSpPr txBox="1">
            <a:spLocks/>
          </p:cNvSpPr>
          <p:nvPr/>
        </p:nvSpPr>
        <p:spPr>
          <a:xfrm>
            <a:off x="680321" y="2888531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추가 첨부 파일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461F79-FA72-9F50-55AF-D113EA7507F4}"/>
              </a:ext>
            </a:extLst>
          </p:cNvPr>
          <p:cNvSpPr txBox="1">
            <a:spLocks/>
          </p:cNvSpPr>
          <p:nvPr/>
        </p:nvSpPr>
        <p:spPr>
          <a:xfrm>
            <a:off x="680321" y="4190304"/>
            <a:ext cx="9613861" cy="66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게임 프로젝트 기획안</a:t>
            </a:r>
            <a:r>
              <a:rPr lang="en-US" altLang="ko-KR" dirty="0"/>
              <a:t>.</a:t>
            </a:r>
            <a:r>
              <a:rPr lang="en-US" altLang="ko-KR" dirty="0" err="1"/>
              <a:t>hwp</a:t>
            </a:r>
            <a:r>
              <a:rPr lang="ko-KR" altLang="en-US" dirty="0"/>
              <a:t> 첨부</a:t>
            </a:r>
          </a:p>
        </p:txBody>
      </p:sp>
    </p:spTree>
    <p:extLst>
      <p:ext uri="{BB962C8B-B14F-4D97-AF65-F5344CB8AC3E}">
        <p14:creationId xmlns:p14="http://schemas.microsoft.com/office/powerpoint/2010/main" val="144972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6C637-A7EB-9399-7004-B501C5C3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기획</a:t>
            </a:r>
          </a:p>
        </p:txBody>
      </p:sp>
      <p:pic>
        <p:nvPicPr>
          <p:cNvPr id="6" name="forest">
            <a:hlinkClick r:id="" action="ppaction://media"/>
            <a:extLst>
              <a:ext uri="{FF2B5EF4-FFF2-40B4-BE49-F238E27FC236}">
                <a16:creationId xmlns:a16="http://schemas.microsoft.com/office/drawing/2014/main" id="{63A13819-A693-B2D5-EF90-8D9E5FED94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7705" y="2253673"/>
            <a:ext cx="6397625" cy="3598863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E28A87-2C39-EE18-1530-45AA52FB5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62" y="2639621"/>
            <a:ext cx="5309589" cy="29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52DB2413-FFC5-1D4A-3500-EA80D6EA86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729125"/>
              </p:ext>
            </p:extLst>
          </p:nvPr>
        </p:nvGraphicFramePr>
        <p:xfrm>
          <a:off x="148441" y="1376683"/>
          <a:ext cx="11827823" cy="553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97DB9A2-2E71-14D4-EBF6-436CD4DF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계획 순서</a:t>
            </a:r>
          </a:p>
        </p:txBody>
      </p:sp>
    </p:spTree>
    <p:extLst>
      <p:ext uri="{BB962C8B-B14F-4D97-AF65-F5344CB8AC3E}">
        <p14:creationId xmlns:p14="http://schemas.microsoft.com/office/powerpoint/2010/main" val="20983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- </a:t>
            </a:r>
            <a:r>
              <a:rPr lang="ko-KR" altLang="en-US" dirty="0"/>
              <a:t>캐릭터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168B15-89E5-26EA-5586-640736232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36" y="2705830"/>
            <a:ext cx="11098751" cy="3261521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93AA64-D529-8503-AB38-6EDCA6F29C03}"/>
              </a:ext>
            </a:extLst>
          </p:cNvPr>
          <p:cNvSpPr/>
          <p:nvPr/>
        </p:nvSpPr>
        <p:spPr>
          <a:xfrm>
            <a:off x="745067" y="4690537"/>
            <a:ext cx="5825066" cy="115146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59BAD2B2-6F63-0144-9C1F-3109FD7F79A4}"/>
              </a:ext>
            </a:extLst>
          </p:cNvPr>
          <p:cNvSpPr/>
          <p:nvPr/>
        </p:nvSpPr>
        <p:spPr>
          <a:xfrm>
            <a:off x="745067" y="6163733"/>
            <a:ext cx="4936067" cy="567267"/>
          </a:xfrm>
          <a:prstGeom prst="wedgeRoundRectCallout">
            <a:avLst>
              <a:gd name="adj1" fmla="val -19975"/>
              <a:gd name="adj2" fmla="val -106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점프를 했을 때 이동거리</a:t>
            </a:r>
          </a:p>
        </p:txBody>
      </p:sp>
    </p:spTree>
    <p:extLst>
      <p:ext uri="{BB962C8B-B14F-4D97-AF65-F5344CB8AC3E}">
        <p14:creationId xmlns:p14="http://schemas.microsoft.com/office/powerpoint/2010/main" val="33529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캐릭터 공격</a:t>
            </a:r>
          </a:p>
        </p:txBody>
      </p:sp>
      <p:pic>
        <p:nvPicPr>
          <p:cNvPr id="4" name="공격모션">
            <a:hlinkClick r:id="" action="ppaction://media"/>
            <a:extLst>
              <a:ext uri="{FF2B5EF4-FFF2-40B4-BE49-F238E27FC236}">
                <a16:creationId xmlns:a16="http://schemas.microsoft.com/office/drawing/2014/main" id="{6356D3C7-7F14-2592-EB63-DDFB8612AE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163" y="2002368"/>
            <a:ext cx="5230401" cy="4651753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6674FC-100B-5096-BBF8-1E01F81C5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695" y="2140215"/>
            <a:ext cx="6562480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캐릭터 공격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BCF5E21-871C-10D5-6E78-54DAD1E76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756" y="4874289"/>
            <a:ext cx="9613900" cy="175864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D441D9-9A23-0AF9-1E6D-046DA60B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0" y="2404043"/>
            <a:ext cx="11150600" cy="22161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0D068F89-78BD-DA8A-9E83-F328270A287B}"/>
              </a:ext>
            </a:extLst>
          </p:cNvPr>
          <p:cNvSpPr/>
          <p:nvPr/>
        </p:nvSpPr>
        <p:spPr>
          <a:xfrm>
            <a:off x="1914877" y="5083210"/>
            <a:ext cx="1901276" cy="857249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EBB0C9-D71A-5E37-CD9E-45861644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73" y="884942"/>
            <a:ext cx="4438634" cy="10809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5054A2-F787-DB36-42CD-9FB24DFB5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256" y="2345377"/>
            <a:ext cx="1372019" cy="62046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BE9CA4F-7931-D4A0-D8A8-A5B708579171}"/>
              </a:ext>
            </a:extLst>
          </p:cNvPr>
          <p:cNvCxnSpPr>
            <a:stCxn id="16" idx="1"/>
            <a:endCxn id="18" idx="0"/>
          </p:cNvCxnSpPr>
          <p:nvPr/>
        </p:nvCxnSpPr>
        <p:spPr>
          <a:xfrm flipH="1">
            <a:off x="2547266" y="1425411"/>
            <a:ext cx="3462007" cy="919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C9FCF19-7B6A-9612-AA0E-7928E4B24DD6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2865515" y="4620193"/>
            <a:ext cx="3004855" cy="46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5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데미지 </a:t>
            </a:r>
            <a:r>
              <a:rPr lang="ko-KR" altLang="en-US" dirty="0" err="1"/>
              <a:t>콜라이더</a:t>
            </a:r>
            <a:r>
              <a:rPr lang="ko-KR" altLang="en-US" dirty="0"/>
              <a:t> 블루프린터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A4E365F-9356-826E-D9DF-375C4A490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31" y="3019637"/>
            <a:ext cx="8688451" cy="3598863"/>
          </a:xfr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DB572203-27A7-1E6C-ADD9-49428AF97F1B}"/>
              </a:ext>
            </a:extLst>
          </p:cNvPr>
          <p:cNvSpPr/>
          <p:nvPr/>
        </p:nvSpPr>
        <p:spPr>
          <a:xfrm>
            <a:off x="8857243" y="1424184"/>
            <a:ext cx="3236026" cy="1722494"/>
          </a:xfrm>
          <a:prstGeom prst="wedgeRoundRectCallout">
            <a:avLst>
              <a:gd name="adj1" fmla="val -48723"/>
              <a:gd name="adj2" fmla="val 728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사용하는 이유</a:t>
            </a:r>
            <a:endParaRPr lang="en-US" altLang="ko-KR" dirty="0"/>
          </a:p>
          <a:p>
            <a:pPr algn="ctr"/>
            <a:r>
              <a:rPr lang="ko-KR" altLang="en-US" dirty="0"/>
              <a:t>데미지는 플레이어</a:t>
            </a:r>
            <a:r>
              <a:rPr lang="en-US" altLang="ko-KR" dirty="0"/>
              <a:t>, </a:t>
            </a:r>
            <a:r>
              <a:rPr lang="ko-KR" altLang="en-US" dirty="0"/>
              <a:t>물체</a:t>
            </a:r>
            <a:r>
              <a:rPr lang="en-US" altLang="ko-KR" dirty="0"/>
              <a:t>, </a:t>
            </a:r>
            <a:r>
              <a:rPr lang="ko-KR" altLang="en-US" dirty="0"/>
              <a:t>적 등 많이 사용되어서 재사용을 위해 따로 만들었습니다</a:t>
            </a:r>
            <a:r>
              <a:rPr lang="en-US" altLang="ko-KR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6C8022-FA98-1209-2F84-9905EF25765A}"/>
              </a:ext>
            </a:extLst>
          </p:cNvPr>
          <p:cNvSpPr/>
          <p:nvPr/>
        </p:nvSpPr>
        <p:spPr>
          <a:xfrm>
            <a:off x="2683933" y="4885267"/>
            <a:ext cx="4936067" cy="143933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4807847-6791-5F44-FFEF-0482CC8631D6}"/>
              </a:ext>
            </a:extLst>
          </p:cNvPr>
          <p:cNvSpPr/>
          <p:nvPr/>
        </p:nvSpPr>
        <p:spPr>
          <a:xfrm>
            <a:off x="8787182" y="4140200"/>
            <a:ext cx="2753317" cy="1219200"/>
          </a:xfrm>
          <a:prstGeom prst="wedgeRoundRectCallout">
            <a:avLst>
              <a:gd name="adj1" fmla="val -91970"/>
              <a:gd name="adj2" fmla="val 570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데미지가 있을 시 </a:t>
            </a:r>
            <a:r>
              <a:rPr lang="ko-KR" altLang="en-US" dirty="0" err="1"/>
              <a:t>파티클</a:t>
            </a:r>
            <a:r>
              <a:rPr lang="ko-KR" altLang="en-US" dirty="0"/>
              <a:t> 발생</a:t>
            </a:r>
          </a:p>
        </p:txBody>
      </p:sp>
    </p:spTree>
    <p:extLst>
      <p:ext uri="{BB962C8B-B14F-4D97-AF65-F5344CB8AC3E}">
        <p14:creationId xmlns:p14="http://schemas.microsoft.com/office/powerpoint/2010/main" val="144380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BD3D1-429E-CEB0-D83E-EB62F7CC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구현 </a:t>
            </a:r>
            <a:r>
              <a:rPr lang="en-US" altLang="ko-KR" dirty="0"/>
              <a:t>– </a:t>
            </a:r>
            <a:r>
              <a:rPr lang="ko-KR" altLang="en-US" dirty="0"/>
              <a:t>데미지 </a:t>
            </a:r>
            <a:r>
              <a:rPr lang="ko-KR" altLang="en-US" dirty="0" err="1"/>
              <a:t>콜라이더</a:t>
            </a:r>
            <a:r>
              <a:rPr lang="ko-KR" altLang="en-US" dirty="0"/>
              <a:t> 블루프린터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8210F31-43A0-C20D-37A3-6A6A17049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959" y="2366488"/>
            <a:ext cx="8905294" cy="3598863"/>
          </a:xfrm>
        </p:spPr>
      </p:pic>
    </p:spTree>
    <p:extLst>
      <p:ext uri="{BB962C8B-B14F-4D97-AF65-F5344CB8AC3E}">
        <p14:creationId xmlns:p14="http://schemas.microsoft.com/office/powerpoint/2010/main" val="3720143855"/>
      </p:ext>
    </p:extLst>
  </p:cSld>
  <p:clrMapOvr>
    <a:masterClrMapping/>
  </p:clrMapOvr>
</p:sld>
</file>

<file path=ppt/theme/theme1.xml><?xml version="1.0" encoding="utf-8"?>
<a:theme xmlns:a="http://schemas.openxmlformats.org/drawingml/2006/main" name="베를린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TM04033917[[fn=베를린]]</Template>
  <TotalTime>202</TotalTime>
  <Words>214</Words>
  <Application>Microsoft Office PowerPoint</Application>
  <PresentationFormat>와이드스크린</PresentationFormat>
  <Paragraphs>48</Paragraphs>
  <Slides>26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Trebuchet MS</vt:lpstr>
      <vt:lpstr>베를린</vt:lpstr>
      <vt:lpstr>게임제작 프로젝트</vt:lpstr>
      <vt:lpstr>게임 소개</vt:lpstr>
      <vt:lpstr>게임 기획</vt:lpstr>
      <vt:lpstr>게임 계획 순서</vt:lpstr>
      <vt:lpstr>게임 구현 - 캐릭터</vt:lpstr>
      <vt:lpstr>게임 구현 – 캐릭터 공격</vt:lpstr>
      <vt:lpstr>게임 구현 – 캐릭터 공격</vt:lpstr>
      <vt:lpstr>게임 구현 – 데미지 콜라이더 블루프린터</vt:lpstr>
      <vt:lpstr>게임 구현 – 데미지 콜라이더 블루프린터</vt:lpstr>
      <vt:lpstr>게임 구현 – 데미지 콜라이더 블루프린터</vt:lpstr>
      <vt:lpstr>게임 구현 – 데미지 UI</vt:lpstr>
      <vt:lpstr>게임 구현 – 데미지 UI</vt:lpstr>
      <vt:lpstr>게임 구현 – 캐릭터 시야</vt:lpstr>
      <vt:lpstr>게임 구현 – 캐릭터 HP</vt:lpstr>
      <vt:lpstr>게임 구현 – 캐릭터 HP</vt:lpstr>
      <vt:lpstr>게임 구현 – 캐릭터 리스폰</vt:lpstr>
      <vt:lpstr>게임 구현 – 캐릭터 리스폰</vt:lpstr>
      <vt:lpstr>게임 구현 – 적 공격</vt:lpstr>
      <vt:lpstr>게임 구현 – 적 HP</vt:lpstr>
      <vt:lpstr>게임 구현 – 적</vt:lpstr>
      <vt:lpstr>게임 구현 – 적 리스폰 및 행동 모드 설정</vt:lpstr>
      <vt:lpstr>게임 구현 – 적 AI BehaviorTree</vt:lpstr>
      <vt:lpstr>게임 구현 – 적 AI Controller 블루프린트</vt:lpstr>
      <vt:lpstr>게임 구현 – 적 AI</vt:lpstr>
      <vt:lpstr>게임 구현 – 적 AI 블루프린트 Task(공격)</vt:lpstr>
      <vt:lpstr>Github 주소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게임제작 프로젝트</dc:title>
  <dc:creator>황 태훈</dc:creator>
  <cp:lastModifiedBy>황 태훈</cp:lastModifiedBy>
  <cp:revision>7</cp:revision>
  <dcterms:created xsi:type="dcterms:W3CDTF">2022-12-11T00:41:56Z</dcterms:created>
  <dcterms:modified xsi:type="dcterms:W3CDTF">2022-12-12T10:41:40Z</dcterms:modified>
</cp:coreProperties>
</file>